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486" r:id="rId2"/>
    <p:sldId id="487" r:id="rId3"/>
    <p:sldId id="488" r:id="rId4"/>
    <p:sldId id="489" r:id="rId5"/>
    <p:sldId id="491" r:id="rId6"/>
    <p:sldId id="492" r:id="rId7"/>
    <p:sldId id="493" r:id="rId8"/>
    <p:sldId id="494" r:id="rId9"/>
    <p:sldId id="495" r:id="rId10"/>
    <p:sldId id="484" r:id="rId11"/>
    <p:sldId id="451" r:id="rId12"/>
    <p:sldId id="380" r:id="rId13"/>
    <p:sldId id="469" r:id="rId14"/>
    <p:sldId id="482" r:id="rId15"/>
    <p:sldId id="395" r:id="rId16"/>
    <p:sldId id="396" r:id="rId17"/>
    <p:sldId id="397" r:id="rId18"/>
    <p:sldId id="398" r:id="rId19"/>
    <p:sldId id="457" r:id="rId20"/>
    <p:sldId id="351" r:id="rId21"/>
    <p:sldId id="399" r:id="rId22"/>
    <p:sldId id="458" r:id="rId23"/>
    <p:sldId id="403" r:id="rId24"/>
    <p:sldId id="405" r:id="rId25"/>
    <p:sldId id="406" r:id="rId26"/>
    <p:sldId id="407" r:id="rId27"/>
    <p:sldId id="408" r:id="rId28"/>
    <p:sldId id="497" r:id="rId29"/>
    <p:sldId id="498" r:id="rId30"/>
    <p:sldId id="500" r:id="rId31"/>
    <p:sldId id="501" r:id="rId32"/>
    <p:sldId id="502" r:id="rId33"/>
    <p:sldId id="503" r:id="rId34"/>
    <p:sldId id="504" r:id="rId35"/>
    <p:sldId id="505" r:id="rId36"/>
    <p:sldId id="506" r:id="rId37"/>
    <p:sldId id="507" r:id="rId38"/>
    <p:sldId id="509" r:id="rId39"/>
  </p:sldIdLst>
  <p:sldSz cx="9144000" cy="6858000" type="screen4x3"/>
  <p:notesSz cx="6669088" cy="9820275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9999"/>
    <a:srgbClr val="F9B287"/>
    <a:srgbClr val="63C8D3"/>
    <a:srgbClr val="F8A674"/>
    <a:srgbClr val="FF5050"/>
    <a:srgbClr val="E7B175"/>
    <a:srgbClr val="F6A4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7CE84F3-28C3-443E-9E96-99CF82512B78}" styleName="Estilo Escuro 1 - Ênfase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Estilo Escuro 1 - Ênfase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84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PHOENIX\GRUPOS\STPC\DTC\CFECS\1%20-%20GESTAO\4%20-%20PLANEJAMENTO\2014\Gr&#225;ficos%20Hist&#243;rico%20Acoes%20CFEC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SV"/>
  <c:chart>
    <c:title>
      <c:tx>
        <c:rich>
          <a:bodyPr/>
          <a:lstStyle/>
          <a:p>
            <a:pPr>
              <a:defRPr lang="pt-BR">
                <a:latin typeface="Century Gothic" panose="020B0502020202020204" pitchFamily="34" charset="0"/>
              </a:defRPr>
            </a:pPr>
            <a:r>
              <a:rPr lang="pt-BR" sz="1800" dirty="0" err="1" smtClean="0">
                <a:effectLst/>
              </a:rPr>
              <a:t>Acción</a:t>
            </a:r>
            <a:r>
              <a:rPr lang="pt-BR" sz="1800" dirty="0" smtClean="0">
                <a:effectLst/>
              </a:rPr>
              <a:t> Presencial</a:t>
            </a:r>
            <a:endParaRPr lang="pt-BR" dirty="0">
              <a:effectLst/>
            </a:endParaRPr>
          </a:p>
        </c:rich>
      </c:tx>
    </c:title>
    <c:plotArea>
      <c:layout/>
      <c:lineChart>
        <c:grouping val="stacked"/>
        <c:ser>
          <c:idx val="1"/>
          <c:order val="0"/>
          <c:tx>
            <c:strRef>
              <c:f>Plan1!$B$1</c:f>
              <c:strCache>
                <c:ptCount val="1"/>
                <c:pt idx="0">
                  <c:v>Público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pt-BR"/>
                </a:pPr>
                <a:endParaRPr lang="es-SV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Plan1!$A$2:$A$11</c:f>
              <c:numCache>
                <c:formatCode>General</c:formatCod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numCache>
            </c:numRef>
          </c:cat>
          <c:val>
            <c:numRef>
              <c:f>Plan1!$B$2:$B$11</c:f>
              <c:numCache>
                <c:formatCode>General</c:formatCode>
                <c:ptCount val="10"/>
                <c:pt idx="0">
                  <c:v>312</c:v>
                </c:pt>
                <c:pt idx="1">
                  <c:v>2297</c:v>
                </c:pt>
                <c:pt idx="2">
                  <c:v>6599</c:v>
                </c:pt>
                <c:pt idx="3">
                  <c:v>10585</c:v>
                </c:pt>
                <c:pt idx="4">
                  <c:v>4157</c:v>
                </c:pt>
                <c:pt idx="5">
                  <c:v>8892</c:v>
                </c:pt>
                <c:pt idx="6">
                  <c:v>4394</c:v>
                </c:pt>
                <c:pt idx="7">
                  <c:v>0</c:v>
                </c:pt>
                <c:pt idx="8">
                  <c:v>0</c:v>
                </c:pt>
                <c:pt idx="9">
                  <c:v>476</c:v>
                </c:pt>
              </c:numCache>
            </c:numRef>
          </c:val>
        </c:ser>
        <c:dLbls>
          <c:showVal val="1"/>
        </c:dLbls>
        <c:marker val="1"/>
        <c:axId val="76556928"/>
        <c:axId val="76956416"/>
      </c:lineChart>
      <c:catAx>
        <c:axId val="7655692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lang="pt-BR"/>
            </a:pPr>
            <a:endParaRPr lang="es-SV"/>
          </a:p>
        </c:txPr>
        <c:crossAx val="76956416"/>
        <c:crosses val="autoZero"/>
        <c:auto val="1"/>
        <c:lblAlgn val="ctr"/>
        <c:lblOffset val="100"/>
      </c:catAx>
      <c:valAx>
        <c:axId val="76956416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lang="pt-BR"/>
            </a:pPr>
            <a:endParaRPr lang="es-SV"/>
          </a:p>
        </c:txPr>
        <c:crossAx val="7655692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txPr>
        <a:bodyPr/>
        <a:lstStyle/>
        <a:p>
          <a:pPr>
            <a:defRPr lang="pt-BR"/>
          </a:pPr>
          <a:endParaRPr lang="es-SV"/>
        </a:p>
      </c:txPr>
    </c:legend>
    <c:plotVisOnly val="1"/>
    <c:dispBlanksAs val="zero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SV"/>
  <c:chart>
    <c:title>
      <c:tx>
        <c:rich>
          <a:bodyPr/>
          <a:lstStyle/>
          <a:p>
            <a:pPr>
              <a:defRPr lang="pt-BR">
                <a:latin typeface="Century Gothic" panose="020B0502020202020204" pitchFamily="34" charset="0"/>
              </a:defRPr>
            </a:pPr>
            <a:r>
              <a:rPr lang="en-US" dirty="0" err="1">
                <a:latin typeface="Century Gothic" panose="020B0502020202020204" pitchFamily="34" charset="0"/>
              </a:rPr>
              <a:t>Concurso</a:t>
            </a:r>
            <a:r>
              <a:rPr lang="en-US" dirty="0">
                <a:latin typeface="Century Gothic" panose="020B0502020202020204" pitchFamily="34" charset="0"/>
              </a:rPr>
              <a:t> de </a:t>
            </a:r>
            <a:r>
              <a:rPr lang="en-US" dirty="0" err="1" smtClean="0">
                <a:latin typeface="Century Gothic" panose="020B0502020202020204" pitchFamily="34" charset="0"/>
              </a:rPr>
              <a:t>Dibujo</a:t>
            </a:r>
            <a:r>
              <a:rPr lang="en-US" dirty="0" smtClean="0">
                <a:latin typeface="Century Gothic" panose="020B0502020202020204" pitchFamily="34" charset="0"/>
              </a:rPr>
              <a:t> y </a:t>
            </a:r>
            <a:r>
              <a:rPr lang="en-US" dirty="0" err="1" smtClean="0">
                <a:latin typeface="Century Gothic" panose="020B0502020202020204" pitchFamily="34" charset="0"/>
              </a:rPr>
              <a:t>Composición</a:t>
            </a:r>
            <a:endParaRPr lang="en-US" dirty="0">
              <a:latin typeface="Century Gothic" panose="020B0502020202020204" pitchFamily="34" charset="0"/>
            </a:endParaRPr>
          </a:p>
        </c:rich>
      </c:tx>
    </c:title>
    <c:plotArea>
      <c:layout/>
      <c:lineChart>
        <c:grouping val="standard"/>
        <c:ser>
          <c:idx val="1"/>
          <c:order val="0"/>
          <c:tx>
            <c:strRef>
              <c:f>Plan1!$B$19</c:f>
              <c:strCache>
                <c:ptCount val="1"/>
                <c:pt idx="0">
                  <c:v>Trabalhos Apresentados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pt-BR"/>
                </a:pPr>
                <a:endParaRPr lang="es-SV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Plan1!$A$20:$A$26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Plan1!$B$20:$B$26</c:f>
              <c:numCache>
                <c:formatCode>General</c:formatCode>
                <c:ptCount val="7"/>
                <c:pt idx="0">
                  <c:v>116226</c:v>
                </c:pt>
                <c:pt idx="1">
                  <c:v>254138</c:v>
                </c:pt>
                <c:pt idx="2">
                  <c:v>103884</c:v>
                </c:pt>
                <c:pt idx="3">
                  <c:v>141743</c:v>
                </c:pt>
                <c:pt idx="4">
                  <c:v>151192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dLbls/>
        <c:marker val="1"/>
        <c:axId val="78027776"/>
        <c:axId val="99422592"/>
      </c:lineChart>
      <c:catAx>
        <c:axId val="7802777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lang="pt-BR"/>
            </a:pPr>
            <a:endParaRPr lang="es-SV"/>
          </a:p>
        </c:txPr>
        <c:crossAx val="99422592"/>
        <c:crosses val="autoZero"/>
        <c:auto val="1"/>
        <c:lblAlgn val="ctr"/>
        <c:lblOffset val="100"/>
      </c:catAx>
      <c:valAx>
        <c:axId val="99422592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lang="pt-BR"/>
            </a:pPr>
            <a:endParaRPr lang="es-SV"/>
          </a:p>
        </c:txPr>
        <c:crossAx val="78027776"/>
        <c:crosses val="autoZero"/>
        <c:crossBetween val="between"/>
      </c:valAx>
    </c:plotArea>
    <c:legend>
      <c:legendPos val="b"/>
      <c:txPr>
        <a:bodyPr/>
        <a:lstStyle/>
        <a:p>
          <a:pPr>
            <a:defRPr lang="pt-BR"/>
          </a:pPr>
          <a:endParaRPr lang="es-SV"/>
        </a:p>
      </c:txPr>
    </c:legend>
    <c:plotVisOnly val="1"/>
    <c:dispBlanksAs val="zero"/>
  </c:chart>
  <c:externalData r:id="rId1"/>
</c:chartSpace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image" Target="../media/image7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image" Target="NULL"/><Relationship Id="rId4" Type="http://schemas.openxmlformats.org/officeDocument/2006/relationships/image" Target="NULL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image" Target="NUL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A3E213-CB73-4AA9-B6B0-EF26A70FB358}" type="doc">
      <dgm:prSet loTypeId="urn:microsoft.com/office/officeart/2005/8/layout/vProcess5" loCatId="process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pt-BR"/>
        </a:p>
      </dgm:t>
    </dgm:pt>
    <dgm:pt modelId="{5F53937B-6637-4D2A-A9A8-656B26D1ADB8}">
      <dgm:prSet phldrT="[Texto]" custT="1"/>
      <dgm:spPr/>
      <dgm:t>
        <a:bodyPr/>
        <a:lstStyle/>
        <a:p>
          <a:r>
            <a:rPr lang="es-ES" sz="2000" dirty="0" smtClean="0"/>
            <a:t>"La ciudadanía expresa un conjunto de derechos que da a la persona la capacidad de participar activamente en la vida y el gobierno de su pueblo.</a:t>
          </a:r>
          <a:endParaRPr lang="pt-BR" sz="2000" dirty="0"/>
        </a:p>
      </dgm:t>
    </dgm:pt>
    <dgm:pt modelId="{EF69E3CF-73CB-419A-9975-CB26F724EFBE}" type="parTrans" cxnId="{AE5D3C5C-45E0-4F15-A32C-89E05A811935}">
      <dgm:prSet/>
      <dgm:spPr/>
      <dgm:t>
        <a:bodyPr/>
        <a:lstStyle/>
        <a:p>
          <a:endParaRPr lang="pt-BR" sz="2000"/>
        </a:p>
      </dgm:t>
    </dgm:pt>
    <dgm:pt modelId="{A17089FC-C764-4144-A4BE-6616176CCD88}" type="sibTrans" cxnId="{AE5D3C5C-45E0-4F15-A32C-89E05A811935}">
      <dgm:prSet custT="1"/>
      <dgm:spPr/>
      <dgm:t>
        <a:bodyPr/>
        <a:lstStyle/>
        <a:p>
          <a:endParaRPr lang="pt-BR" sz="4000"/>
        </a:p>
      </dgm:t>
    </dgm:pt>
    <dgm:pt modelId="{6E6EE515-E190-4D9C-8D36-E49B37749284}">
      <dgm:prSet phldrT="[Texto]" custT="1"/>
      <dgm:spPr/>
      <dgm:t>
        <a:bodyPr/>
        <a:lstStyle/>
        <a:p>
          <a:r>
            <a:rPr lang="es-ES" sz="2000" dirty="0" smtClean="0"/>
            <a:t> ¿Quién no tiene la ciudadanía es marginado o excluido de la vida social y la toma de decisiones, para conseguir una posición de inferioridad dentro del grupo social "</a:t>
          </a:r>
          <a:endParaRPr lang="pt-BR" sz="2000" dirty="0"/>
        </a:p>
      </dgm:t>
    </dgm:pt>
    <dgm:pt modelId="{4B32C45D-1A07-4A67-ABF3-09D66C383FA1}" type="parTrans" cxnId="{9CEE55F5-1CFE-460F-8305-6A5DF6E87DCC}">
      <dgm:prSet/>
      <dgm:spPr/>
      <dgm:t>
        <a:bodyPr/>
        <a:lstStyle/>
        <a:p>
          <a:endParaRPr lang="pt-BR" sz="2000"/>
        </a:p>
      </dgm:t>
    </dgm:pt>
    <dgm:pt modelId="{D1435D85-8FD7-436B-971C-E0234697AF0B}" type="sibTrans" cxnId="{9CEE55F5-1CFE-460F-8305-6A5DF6E87DCC}">
      <dgm:prSet/>
      <dgm:spPr/>
      <dgm:t>
        <a:bodyPr/>
        <a:lstStyle/>
        <a:p>
          <a:endParaRPr lang="pt-BR" sz="2000"/>
        </a:p>
      </dgm:t>
    </dgm:pt>
    <dgm:pt modelId="{8E3FB39E-141C-4232-974B-163E833C1B71}" type="pres">
      <dgm:prSet presAssocID="{B2A3E213-CB73-4AA9-B6B0-EF26A70FB35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343AA95-6D82-4E1B-A7D0-F6578DE9BE3F}" type="pres">
      <dgm:prSet presAssocID="{B2A3E213-CB73-4AA9-B6B0-EF26A70FB358}" presName="dummyMaxCanvas" presStyleCnt="0">
        <dgm:presLayoutVars/>
      </dgm:prSet>
      <dgm:spPr/>
    </dgm:pt>
    <dgm:pt modelId="{29A20CEC-F83C-4048-B184-A791DAAF3213}" type="pres">
      <dgm:prSet presAssocID="{B2A3E213-CB73-4AA9-B6B0-EF26A70FB358}" presName="TwoNodes_1" presStyleLbl="node1" presStyleIdx="0" presStyleCnt="2" custLinFactNeighborX="14997" custLinFactNeighborY="393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9918F3D-6396-46A9-AD3C-10D3383D893E}" type="pres">
      <dgm:prSet presAssocID="{B2A3E213-CB73-4AA9-B6B0-EF26A70FB358}" presName="TwoNodes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323D8A3-DB2E-474F-9D1D-095BEC3DA143}" type="pres">
      <dgm:prSet presAssocID="{B2A3E213-CB73-4AA9-B6B0-EF26A70FB358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760D49F-0248-4383-BC2B-C5D94DCE9300}" type="pres">
      <dgm:prSet presAssocID="{B2A3E213-CB73-4AA9-B6B0-EF26A70FB358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6E05586-5877-4007-9C4A-79ABEA1E8BA0}" type="pres">
      <dgm:prSet presAssocID="{B2A3E213-CB73-4AA9-B6B0-EF26A70FB358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CEE55F5-1CFE-460F-8305-6A5DF6E87DCC}" srcId="{B2A3E213-CB73-4AA9-B6B0-EF26A70FB358}" destId="{6E6EE515-E190-4D9C-8D36-E49B37749284}" srcOrd="1" destOrd="0" parTransId="{4B32C45D-1A07-4A67-ABF3-09D66C383FA1}" sibTransId="{D1435D85-8FD7-436B-971C-E0234697AF0B}"/>
    <dgm:cxn modelId="{E31E9C6A-E820-4FB2-B14E-D7F034115BBC}" type="presOf" srcId="{6E6EE515-E190-4D9C-8D36-E49B37749284}" destId="{99918F3D-6396-46A9-AD3C-10D3383D893E}" srcOrd="0" destOrd="0" presId="urn:microsoft.com/office/officeart/2005/8/layout/vProcess5"/>
    <dgm:cxn modelId="{861DE345-1273-4052-9DB5-7A955C80ACC4}" type="presOf" srcId="{B2A3E213-CB73-4AA9-B6B0-EF26A70FB358}" destId="{8E3FB39E-141C-4232-974B-163E833C1B71}" srcOrd="0" destOrd="0" presId="urn:microsoft.com/office/officeart/2005/8/layout/vProcess5"/>
    <dgm:cxn modelId="{1D312D60-2F83-4AC0-9FDA-0C5600A84F2C}" type="presOf" srcId="{5F53937B-6637-4D2A-A9A8-656B26D1ADB8}" destId="{29A20CEC-F83C-4048-B184-A791DAAF3213}" srcOrd="0" destOrd="0" presId="urn:microsoft.com/office/officeart/2005/8/layout/vProcess5"/>
    <dgm:cxn modelId="{AE5D3C5C-45E0-4F15-A32C-89E05A811935}" srcId="{B2A3E213-CB73-4AA9-B6B0-EF26A70FB358}" destId="{5F53937B-6637-4D2A-A9A8-656B26D1ADB8}" srcOrd="0" destOrd="0" parTransId="{EF69E3CF-73CB-419A-9975-CB26F724EFBE}" sibTransId="{A17089FC-C764-4144-A4BE-6616176CCD88}"/>
    <dgm:cxn modelId="{5F50D06C-5C08-4956-8215-E5A07598C651}" type="presOf" srcId="{5F53937B-6637-4D2A-A9A8-656B26D1ADB8}" destId="{E760D49F-0248-4383-BC2B-C5D94DCE9300}" srcOrd="1" destOrd="0" presId="urn:microsoft.com/office/officeart/2005/8/layout/vProcess5"/>
    <dgm:cxn modelId="{0D318CA3-1AA3-480D-B2E0-ACBAA0F6AC87}" type="presOf" srcId="{6E6EE515-E190-4D9C-8D36-E49B37749284}" destId="{36E05586-5877-4007-9C4A-79ABEA1E8BA0}" srcOrd="1" destOrd="0" presId="urn:microsoft.com/office/officeart/2005/8/layout/vProcess5"/>
    <dgm:cxn modelId="{5D2C6115-24AB-44F7-93EE-69BC7E409E52}" type="presOf" srcId="{A17089FC-C764-4144-A4BE-6616176CCD88}" destId="{A323D8A3-DB2E-474F-9D1D-095BEC3DA143}" srcOrd="0" destOrd="0" presId="urn:microsoft.com/office/officeart/2005/8/layout/vProcess5"/>
    <dgm:cxn modelId="{1E574897-CCEF-4BC9-B77E-64678C29529C}" type="presParOf" srcId="{8E3FB39E-141C-4232-974B-163E833C1B71}" destId="{5343AA95-6D82-4E1B-A7D0-F6578DE9BE3F}" srcOrd="0" destOrd="0" presId="urn:microsoft.com/office/officeart/2005/8/layout/vProcess5"/>
    <dgm:cxn modelId="{59ED92E3-81D7-4ED7-AB76-730F68ECBA1F}" type="presParOf" srcId="{8E3FB39E-141C-4232-974B-163E833C1B71}" destId="{29A20CEC-F83C-4048-B184-A791DAAF3213}" srcOrd="1" destOrd="0" presId="urn:microsoft.com/office/officeart/2005/8/layout/vProcess5"/>
    <dgm:cxn modelId="{7A045FAE-11E2-4DB7-9B9F-3E86972E8DE7}" type="presParOf" srcId="{8E3FB39E-141C-4232-974B-163E833C1B71}" destId="{99918F3D-6396-46A9-AD3C-10D3383D893E}" srcOrd="2" destOrd="0" presId="urn:microsoft.com/office/officeart/2005/8/layout/vProcess5"/>
    <dgm:cxn modelId="{6CA1A04E-8BE8-45CE-B06A-DF1FAA1D7954}" type="presParOf" srcId="{8E3FB39E-141C-4232-974B-163E833C1B71}" destId="{A323D8A3-DB2E-474F-9D1D-095BEC3DA143}" srcOrd="3" destOrd="0" presId="urn:microsoft.com/office/officeart/2005/8/layout/vProcess5"/>
    <dgm:cxn modelId="{4CA1870F-DFAB-4DE3-8C4C-02FBCD862A5F}" type="presParOf" srcId="{8E3FB39E-141C-4232-974B-163E833C1B71}" destId="{E760D49F-0248-4383-BC2B-C5D94DCE9300}" srcOrd="4" destOrd="0" presId="urn:microsoft.com/office/officeart/2005/8/layout/vProcess5"/>
    <dgm:cxn modelId="{4F35DDE5-5DA0-484F-988A-F310322CA566}" type="presParOf" srcId="{8E3FB39E-141C-4232-974B-163E833C1B71}" destId="{36E05586-5877-4007-9C4A-79ABEA1E8BA0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ED52BA-C38A-47D6-A7DD-EF6EBD9B67F3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pt-BR"/>
        </a:p>
      </dgm:t>
    </dgm:pt>
    <dgm:pt modelId="{0A19623B-9EBF-45AB-906C-7EE2DF9257F3}">
      <dgm:prSet phldrT="[Texto]" custT="1"/>
      <dgm:spPr/>
      <dgm:t>
        <a:bodyPr/>
        <a:lstStyle/>
        <a:p>
          <a:r>
            <a:rPr lang="es-ES" sz="2800" b="1" dirty="0" smtClean="0">
              <a:latin typeface="Courier New" pitchFamily="49" charset="0"/>
              <a:cs typeface="Courier New" pitchFamily="49" charset="0"/>
            </a:rPr>
            <a:t>En política educativa sería el nivel de educación de la población es baja y desigual; </a:t>
          </a:r>
          <a:endParaRPr lang="pt-BR" sz="2800" dirty="0"/>
        </a:p>
      </dgm:t>
    </dgm:pt>
    <dgm:pt modelId="{2BE149DA-C9DE-49DA-BDE0-53F19A0FC924}" type="parTrans" cxnId="{2CB17D4B-E615-4A5A-93F9-C89A13C18D5C}">
      <dgm:prSet/>
      <dgm:spPr/>
      <dgm:t>
        <a:bodyPr/>
        <a:lstStyle/>
        <a:p>
          <a:endParaRPr lang="pt-BR" sz="1600"/>
        </a:p>
      </dgm:t>
    </dgm:pt>
    <dgm:pt modelId="{C6017F71-3ED0-4923-8404-AAA7C8B9060D}" type="sibTrans" cxnId="{2CB17D4B-E615-4A5A-93F9-C89A13C18D5C}">
      <dgm:prSet/>
      <dgm:spPr/>
      <dgm:t>
        <a:bodyPr/>
        <a:lstStyle/>
        <a:p>
          <a:endParaRPr lang="pt-BR" sz="1600"/>
        </a:p>
      </dgm:t>
    </dgm:pt>
    <dgm:pt modelId="{9C9AB450-22EF-46A0-9C24-2349EEE794D3}">
      <dgm:prSet custT="1"/>
      <dgm:spPr/>
      <dgm:t>
        <a:bodyPr/>
        <a:lstStyle/>
        <a:p>
          <a:r>
            <a:rPr lang="es-ES" sz="2800" b="1" dirty="0" smtClean="0">
              <a:latin typeface="Courier New" pitchFamily="49" charset="0"/>
              <a:cs typeface="Courier New" pitchFamily="49" charset="0"/>
            </a:rPr>
            <a:t>En política fiscal, el sistema tributario nacional es injusto. </a:t>
          </a:r>
          <a:endParaRPr lang="es-ES" sz="2800" b="1" dirty="0">
            <a:latin typeface="Courier New" pitchFamily="49" charset="0"/>
            <a:cs typeface="Courier New" pitchFamily="49" charset="0"/>
          </a:endParaRPr>
        </a:p>
      </dgm:t>
    </dgm:pt>
    <dgm:pt modelId="{7084EBAA-76C7-471F-B092-C36EC585C596}" type="parTrans" cxnId="{D92A7E33-3306-4560-92AC-B2F0348BA5B6}">
      <dgm:prSet/>
      <dgm:spPr/>
      <dgm:t>
        <a:bodyPr/>
        <a:lstStyle/>
        <a:p>
          <a:endParaRPr lang="pt-BR" sz="1600"/>
        </a:p>
      </dgm:t>
    </dgm:pt>
    <dgm:pt modelId="{BEBB2141-491C-4581-9DA3-216B18722BCD}" type="sibTrans" cxnId="{D92A7E33-3306-4560-92AC-B2F0348BA5B6}">
      <dgm:prSet/>
      <dgm:spPr/>
      <dgm:t>
        <a:bodyPr/>
        <a:lstStyle/>
        <a:p>
          <a:endParaRPr lang="pt-BR" sz="1600"/>
        </a:p>
      </dgm:t>
    </dgm:pt>
    <dgm:pt modelId="{79FD529D-61A8-4B23-A50D-3078E0AC5681}" type="pres">
      <dgm:prSet presAssocID="{63ED52BA-C38A-47D6-A7DD-EF6EBD9B67F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F477EFB7-A127-45AC-B1E3-45391337AD8A}" type="pres">
      <dgm:prSet presAssocID="{0A19623B-9EBF-45AB-906C-7EE2DF9257F3}" presName="hierRoot1" presStyleCnt="0">
        <dgm:presLayoutVars>
          <dgm:hierBranch val="init"/>
        </dgm:presLayoutVars>
      </dgm:prSet>
      <dgm:spPr/>
    </dgm:pt>
    <dgm:pt modelId="{41A0C607-A177-441A-B95A-846DFDDBB749}" type="pres">
      <dgm:prSet presAssocID="{0A19623B-9EBF-45AB-906C-7EE2DF9257F3}" presName="rootComposite1" presStyleCnt="0"/>
      <dgm:spPr/>
    </dgm:pt>
    <dgm:pt modelId="{2D7D2AE2-24F4-4D91-815C-8715D461392E}" type="pres">
      <dgm:prSet presAssocID="{0A19623B-9EBF-45AB-906C-7EE2DF9257F3}" presName="rootText1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0D07AE8-D4CA-4A9E-9FE6-180B3B25BF95}" type="pres">
      <dgm:prSet presAssocID="{0A19623B-9EBF-45AB-906C-7EE2DF9257F3}" presName="rootConnector1" presStyleLbl="node1" presStyleIdx="0" presStyleCnt="0"/>
      <dgm:spPr/>
      <dgm:t>
        <a:bodyPr/>
        <a:lstStyle/>
        <a:p>
          <a:endParaRPr lang="pt-BR"/>
        </a:p>
      </dgm:t>
    </dgm:pt>
    <dgm:pt modelId="{1C9CEB30-FC52-4FD7-B93F-AF8E8DAF1BDA}" type="pres">
      <dgm:prSet presAssocID="{0A19623B-9EBF-45AB-906C-7EE2DF9257F3}" presName="hierChild2" presStyleCnt="0"/>
      <dgm:spPr/>
    </dgm:pt>
    <dgm:pt modelId="{159707D9-0DC2-4A48-80D7-2FF64294228C}" type="pres">
      <dgm:prSet presAssocID="{0A19623B-9EBF-45AB-906C-7EE2DF9257F3}" presName="hierChild3" presStyleCnt="0"/>
      <dgm:spPr/>
    </dgm:pt>
    <dgm:pt modelId="{71F53CF6-2322-46FD-BF03-C8D0D3BDE0B8}" type="pres">
      <dgm:prSet presAssocID="{9C9AB450-22EF-46A0-9C24-2349EEE794D3}" presName="hierRoot1" presStyleCnt="0">
        <dgm:presLayoutVars>
          <dgm:hierBranch val="init"/>
        </dgm:presLayoutVars>
      </dgm:prSet>
      <dgm:spPr/>
    </dgm:pt>
    <dgm:pt modelId="{93D5329D-6A8B-4CD6-8D3A-F6DC940E81BE}" type="pres">
      <dgm:prSet presAssocID="{9C9AB450-22EF-46A0-9C24-2349EEE794D3}" presName="rootComposite1" presStyleCnt="0"/>
      <dgm:spPr/>
    </dgm:pt>
    <dgm:pt modelId="{A08D37B3-350A-4DDB-8518-2AAEF89C003E}" type="pres">
      <dgm:prSet presAssocID="{9C9AB450-22EF-46A0-9C24-2349EEE794D3}" presName="rootText1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682F684-5FCA-4E3F-93AB-63D10974535B}" type="pres">
      <dgm:prSet presAssocID="{9C9AB450-22EF-46A0-9C24-2349EEE794D3}" presName="rootConnector1" presStyleLbl="node1" presStyleIdx="0" presStyleCnt="0"/>
      <dgm:spPr/>
      <dgm:t>
        <a:bodyPr/>
        <a:lstStyle/>
        <a:p>
          <a:endParaRPr lang="pt-BR"/>
        </a:p>
      </dgm:t>
    </dgm:pt>
    <dgm:pt modelId="{56FA5135-49DE-448F-B958-3F8B33E0E00D}" type="pres">
      <dgm:prSet presAssocID="{9C9AB450-22EF-46A0-9C24-2349EEE794D3}" presName="hierChild2" presStyleCnt="0"/>
      <dgm:spPr/>
    </dgm:pt>
    <dgm:pt modelId="{BE7C99C9-291B-4B88-9E02-05A7D7424FC1}" type="pres">
      <dgm:prSet presAssocID="{9C9AB450-22EF-46A0-9C24-2349EEE794D3}" presName="hierChild3" presStyleCnt="0"/>
      <dgm:spPr/>
    </dgm:pt>
  </dgm:ptLst>
  <dgm:cxnLst>
    <dgm:cxn modelId="{8C0130A3-B739-4064-9C2B-695EE4D12B88}" type="presOf" srcId="{63ED52BA-C38A-47D6-A7DD-EF6EBD9B67F3}" destId="{79FD529D-61A8-4B23-A50D-3078E0AC5681}" srcOrd="0" destOrd="0" presId="urn:microsoft.com/office/officeart/2009/3/layout/HorizontalOrganizationChart"/>
    <dgm:cxn modelId="{71BBC95E-795C-4A82-B829-7CA2DC7C8394}" type="presOf" srcId="{0A19623B-9EBF-45AB-906C-7EE2DF9257F3}" destId="{D0D07AE8-D4CA-4A9E-9FE6-180B3B25BF95}" srcOrd="1" destOrd="0" presId="urn:microsoft.com/office/officeart/2009/3/layout/HorizontalOrganizationChart"/>
    <dgm:cxn modelId="{C26DA017-0841-454D-937F-BB38787A95F6}" type="presOf" srcId="{9C9AB450-22EF-46A0-9C24-2349EEE794D3}" destId="{E682F684-5FCA-4E3F-93AB-63D10974535B}" srcOrd="1" destOrd="0" presId="urn:microsoft.com/office/officeart/2009/3/layout/HorizontalOrganizationChart"/>
    <dgm:cxn modelId="{2CB17D4B-E615-4A5A-93F9-C89A13C18D5C}" srcId="{63ED52BA-C38A-47D6-A7DD-EF6EBD9B67F3}" destId="{0A19623B-9EBF-45AB-906C-7EE2DF9257F3}" srcOrd="0" destOrd="0" parTransId="{2BE149DA-C9DE-49DA-BDE0-53F19A0FC924}" sibTransId="{C6017F71-3ED0-4923-8404-AAA7C8B9060D}"/>
    <dgm:cxn modelId="{A98F870C-DB67-490D-AA99-757502EEA902}" type="presOf" srcId="{0A19623B-9EBF-45AB-906C-7EE2DF9257F3}" destId="{2D7D2AE2-24F4-4D91-815C-8715D461392E}" srcOrd="0" destOrd="0" presId="urn:microsoft.com/office/officeart/2009/3/layout/HorizontalOrganizationChart"/>
    <dgm:cxn modelId="{C235E79E-1BA9-4597-A56C-4688D0CBB7C8}" type="presOf" srcId="{9C9AB450-22EF-46A0-9C24-2349EEE794D3}" destId="{A08D37B3-350A-4DDB-8518-2AAEF89C003E}" srcOrd="0" destOrd="0" presId="urn:microsoft.com/office/officeart/2009/3/layout/HorizontalOrganizationChart"/>
    <dgm:cxn modelId="{D92A7E33-3306-4560-92AC-B2F0348BA5B6}" srcId="{63ED52BA-C38A-47D6-A7DD-EF6EBD9B67F3}" destId="{9C9AB450-22EF-46A0-9C24-2349EEE794D3}" srcOrd="1" destOrd="0" parTransId="{7084EBAA-76C7-471F-B092-C36EC585C596}" sibTransId="{BEBB2141-491C-4581-9DA3-216B18722BCD}"/>
    <dgm:cxn modelId="{02821814-6438-4B86-AD27-EA336143D973}" type="presParOf" srcId="{79FD529D-61A8-4B23-A50D-3078E0AC5681}" destId="{F477EFB7-A127-45AC-B1E3-45391337AD8A}" srcOrd="0" destOrd="0" presId="urn:microsoft.com/office/officeart/2009/3/layout/HorizontalOrganizationChart"/>
    <dgm:cxn modelId="{A9EE982D-BCE0-4A24-B58F-8A9D1656570B}" type="presParOf" srcId="{F477EFB7-A127-45AC-B1E3-45391337AD8A}" destId="{41A0C607-A177-441A-B95A-846DFDDBB749}" srcOrd="0" destOrd="0" presId="urn:microsoft.com/office/officeart/2009/3/layout/HorizontalOrganizationChart"/>
    <dgm:cxn modelId="{F6C0C523-5AE6-4E1D-8901-CB8B46789571}" type="presParOf" srcId="{41A0C607-A177-441A-B95A-846DFDDBB749}" destId="{2D7D2AE2-24F4-4D91-815C-8715D461392E}" srcOrd="0" destOrd="0" presId="urn:microsoft.com/office/officeart/2009/3/layout/HorizontalOrganizationChart"/>
    <dgm:cxn modelId="{ABE13BA2-B925-4239-8F4C-EC10AA0D0A3E}" type="presParOf" srcId="{41A0C607-A177-441A-B95A-846DFDDBB749}" destId="{D0D07AE8-D4CA-4A9E-9FE6-180B3B25BF95}" srcOrd="1" destOrd="0" presId="urn:microsoft.com/office/officeart/2009/3/layout/HorizontalOrganizationChart"/>
    <dgm:cxn modelId="{83C8BC86-399F-4B3F-9BDE-F96845708186}" type="presParOf" srcId="{F477EFB7-A127-45AC-B1E3-45391337AD8A}" destId="{1C9CEB30-FC52-4FD7-B93F-AF8E8DAF1BDA}" srcOrd="1" destOrd="0" presId="urn:microsoft.com/office/officeart/2009/3/layout/HorizontalOrganizationChart"/>
    <dgm:cxn modelId="{81D64667-3D4D-4643-A5E6-922A145ADA3B}" type="presParOf" srcId="{F477EFB7-A127-45AC-B1E3-45391337AD8A}" destId="{159707D9-0DC2-4A48-80D7-2FF64294228C}" srcOrd="2" destOrd="0" presId="urn:microsoft.com/office/officeart/2009/3/layout/HorizontalOrganizationChart"/>
    <dgm:cxn modelId="{E8FEA363-511C-4F49-BFF8-61A6EC9D0927}" type="presParOf" srcId="{79FD529D-61A8-4B23-A50D-3078E0AC5681}" destId="{71F53CF6-2322-46FD-BF03-C8D0D3BDE0B8}" srcOrd="1" destOrd="0" presId="urn:microsoft.com/office/officeart/2009/3/layout/HorizontalOrganizationChart"/>
    <dgm:cxn modelId="{D71945F0-DD54-4976-B5B8-170E56BE51E8}" type="presParOf" srcId="{71F53CF6-2322-46FD-BF03-C8D0D3BDE0B8}" destId="{93D5329D-6A8B-4CD6-8D3A-F6DC940E81BE}" srcOrd="0" destOrd="0" presId="urn:microsoft.com/office/officeart/2009/3/layout/HorizontalOrganizationChart"/>
    <dgm:cxn modelId="{5C05C165-F13A-4F58-9AE5-BD3206DF7642}" type="presParOf" srcId="{93D5329D-6A8B-4CD6-8D3A-F6DC940E81BE}" destId="{A08D37B3-350A-4DDB-8518-2AAEF89C003E}" srcOrd="0" destOrd="0" presId="urn:microsoft.com/office/officeart/2009/3/layout/HorizontalOrganizationChart"/>
    <dgm:cxn modelId="{59762596-5368-4585-9E9D-096C0CCB90F1}" type="presParOf" srcId="{93D5329D-6A8B-4CD6-8D3A-F6DC940E81BE}" destId="{E682F684-5FCA-4E3F-93AB-63D10974535B}" srcOrd="1" destOrd="0" presId="urn:microsoft.com/office/officeart/2009/3/layout/HorizontalOrganizationChart"/>
    <dgm:cxn modelId="{97CEC847-3D93-4F66-A331-107BBBB4D15C}" type="presParOf" srcId="{71F53CF6-2322-46FD-BF03-C8D0D3BDE0B8}" destId="{56FA5135-49DE-448F-B958-3F8B33E0E00D}" srcOrd="1" destOrd="0" presId="urn:microsoft.com/office/officeart/2009/3/layout/HorizontalOrganizationChart"/>
    <dgm:cxn modelId="{59E8589E-DD6B-4912-B7AD-69088377B8D2}" type="presParOf" srcId="{71F53CF6-2322-46FD-BF03-C8D0D3BDE0B8}" destId="{BE7C99C9-291B-4B88-9E02-05A7D7424FC1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067E1A-9237-4F0F-AA79-35549222F2FC}" type="doc">
      <dgm:prSet loTypeId="urn:microsoft.com/office/officeart/2005/8/layout/vList2" loCatId="list" qsTypeId="urn:microsoft.com/office/officeart/2005/8/quickstyle/simple2" qsCatId="simple" csTypeId="urn:microsoft.com/office/officeart/2005/8/colors/accent4_5" csCatId="accent4" phldr="1"/>
      <dgm:spPr/>
      <dgm:t>
        <a:bodyPr/>
        <a:lstStyle/>
        <a:p>
          <a:endParaRPr lang="pt-BR"/>
        </a:p>
      </dgm:t>
    </dgm:pt>
    <dgm:pt modelId="{2A310CDB-BBA4-4971-ABFE-34FF2C7736D8}">
      <dgm:prSet phldrT="[Texto]"/>
      <dgm:spPr>
        <a:solidFill>
          <a:schemeClr val="accent1">
            <a:lumMod val="50000"/>
            <a:alpha val="90000"/>
          </a:schemeClr>
        </a:solidFill>
      </dgm:spPr>
      <dgm:t>
        <a:bodyPr/>
        <a:lstStyle/>
        <a:p>
          <a:r>
            <a:rPr lang="es-ES" alt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rPr>
            <a:t>La Contraloría Social es la participación del ciudadano en la gestión pública, la vigilancia, el seguimiento y el control de las acciones de la administración pública.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AA984A-036C-40BD-B620-7DF151515140}" type="parTrans" cxnId="{3E541A9E-53BC-4952-BF80-2A3BDAD25470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BF57C97-AC00-49E4-ABAA-E9C8EDFD9CD0}" type="sibTrans" cxnId="{3E541A9E-53BC-4952-BF80-2A3BDAD25470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ACC16BD-B39A-4A30-9C9A-934B27B75FC4}">
      <dgm:prSet/>
      <dgm:spPr>
        <a:solidFill>
          <a:schemeClr val="bg2">
            <a:lumMod val="50000"/>
            <a:alpha val="50000"/>
          </a:schemeClr>
        </a:solidFill>
      </dgm:spPr>
      <dgm:t>
        <a:bodyPr/>
        <a:lstStyle/>
        <a:p>
          <a:r>
            <a:rPr lang="es-ES" alt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rPr>
            <a:t>Este es un mecanismo importante para el fortalecimiento de la ciudadanía que ayuda a aproximar la sociedad del Estado, abriendo la oportunidad a los ciudadanos para vigilar las acciones de los gobiernos y cobrar una buena gestión.</a:t>
          </a:r>
          <a:endParaRPr lang="es-ES" altLang="pt-B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Times New Roman" pitchFamily="18" charset="0"/>
          </a:endParaRPr>
        </a:p>
      </dgm:t>
    </dgm:pt>
    <dgm:pt modelId="{8A7B74AD-BD40-4967-9A6C-1EC04ABEAB28}" type="parTrans" cxnId="{8DFFFD2D-AC18-4266-862F-32F8D8FA1E3D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306BBBA-BEFD-4BEF-865E-DF30072BB518}" type="sibTrans" cxnId="{8DFFFD2D-AC18-4266-862F-32F8D8FA1E3D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8EE627A-AC18-4F9F-B607-A41E645FB5F7}" type="pres">
      <dgm:prSet presAssocID="{27067E1A-9237-4F0F-AA79-35549222F2F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5273E5F-83D0-482C-8C88-5FD3CDB8E11D}" type="pres">
      <dgm:prSet presAssocID="{2A310CDB-BBA4-4971-ABFE-34FF2C7736D8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6E91E4A-6071-4B4D-8291-79E86A37EF0F}" type="pres">
      <dgm:prSet presAssocID="{3BF57C97-AC00-49E4-ABAA-E9C8EDFD9CD0}" presName="spacer" presStyleCnt="0"/>
      <dgm:spPr/>
    </dgm:pt>
    <dgm:pt modelId="{E71FF65B-24A9-4575-8559-BFF693D0FF56}" type="pres">
      <dgm:prSet presAssocID="{DACC16BD-B39A-4A30-9C9A-934B27B75FC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DFFFD2D-AC18-4266-862F-32F8D8FA1E3D}" srcId="{27067E1A-9237-4F0F-AA79-35549222F2FC}" destId="{DACC16BD-B39A-4A30-9C9A-934B27B75FC4}" srcOrd="1" destOrd="0" parTransId="{8A7B74AD-BD40-4967-9A6C-1EC04ABEAB28}" sibTransId="{1306BBBA-BEFD-4BEF-865E-DF30072BB518}"/>
    <dgm:cxn modelId="{C94DC3FC-8C62-4D5D-9929-538D991E6C83}" type="presOf" srcId="{27067E1A-9237-4F0F-AA79-35549222F2FC}" destId="{38EE627A-AC18-4F9F-B607-A41E645FB5F7}" srcOrd="0" destOrd="0" presId="urn:microsoft.com/office/officeart/2005/8/layout/vList2"/>
    <dgm:cxn modelId="{3E541A9E-53BC-4952-BF80-2A3BDAD25470}" srcId="{27067E1A-9237-4F0F-AA79-35549222F2FC}" destId="{2A310CDB-BBA4-4971-ABFE-34FF2C7736D8}" srcOrd="0" destOrd="0" parTransId="{08AA984A-036C-40BD-B620-7DF151515140}" sibTransId="{3BF57C97-AC00-49E4-ABAA-E9C8EDFD9CD0}"/>
    <dgm:cxn modelId="{11F11277-1E75-4443-B50F-86E588891041}" type="presOf" srcId="{2A310CDB-BBA4-4971-ABFE-34FF2C7736D8}" destId="{C5273E5F-83D0-482C-8C88-5FD3CDB8E11D}" srcOrd="0" destOrd="0" presId="urn:microsoft.com/office/officeart/2005/8/layout/vList2"/>
    <dgm:cxn modelId="{B4303B58-0B8B-4EF4-AEB7-E1A65A9AF3C4}" type="presOf" srcId="{DACC16BD-B39A-4A30-9C9A-934B27B75FC4}" destId="{E71FF65B-24A9-4575-8559-BFF693D0FF56}" srcOrd="0" destOrd="0" presId="urn:microsoft.com/office/officeart/2005/8/layout/vList2"/>
    <dgm:cxn modelId="{6C00E866-547D-4259-BDB4-6C4BC56AAEAE}" type="presParOf" srcId="{38EE627A-AC18-4F9F-B607-A41E645FB5F7}" destId="{C5273E5F-83D0-482C-8C88-5FD3CDB8E11D}" srcOrd="0" destOrd="0" presId="urn:microsoft.com/office/officeart/2005/8/layout/vList2"/>
    <dgm:cxn modelId="{0340C35B-8152-4B30-B8B3-477425BEB0A7}" type="presParOf" srcId="{38EE627A-AC18-4F9F-B607-A41E645FB5F7}" destId="{F6E91E4A-6071-4B4D-8291-79E86A37EF0F}" srcOrd="1" destOrd="0" presId="urn:microsoft.com/office/officeart/2005/8/layout/vList2"/>
    <dgm:cxn modelId="{3EC1B8A7-3ED1-4E34-ABBB-A31522BE8EF1}" type="presParOf" srcId="{38EE627A-AC18-4F9F-B607-A41E645FB5F7}" destId="{E71FF65B-24A9-4575-8559-BFF693D0FF5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  <a:ext uri="{C62137D5-CB1D-491B-B009-E17868A290BF}">
      <dgm14:recolorImg xmlns:dgm14="http://schemas.microsoft.com/office/drawing/2010/diagram" xmlns="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01E0454-59C6-4BB7-BF72-621E8A2EDBF5}" type="doc">
      <dgm:prSet loTypeId="urn:microsoft.com/office/officeart/2005/8/layout/default#1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pt-BR"/>
        </a:p>
      </dgm:t>
    </dgm:pt>
    <dgm:pt modelId="{D8665A30-10E4-4980-9770-08466A6A862F}">
      <dgm:prSet phldrT="[Texto]"/>
      <dgm:spPr/>
      <dgm:t>
        <a:bodyPr/>
        <a:lstStyle/>
        <a:p>
          <a:r>
            <a:rPr lang="es-ES" dirty="0" smtClean="0"/>
            <a:t>Prevención de la corrupción, además de los controles institucionales </a:t>
          </a:r>
          <a:endParaRPr lang="pt-BR" dirty="0"/>
        </a:p>
      </dgm:t>
    </dgm:pt>
    <dgm:pt modelId="{EC504BB3-986D-4673-8C15-CA6DE9029ADF}" type="parTrans" cxnId="{46E46763-1600-4F32-AD06-CB29A6E19D92}">
      <dgm:prSet/>
      <dgm:spPr/>
      <dgm:t>
        <a:bodyPr/>
        <a:lstStyle/>
        <a:p>
          <a:endParaRPr lang="pt-BR"/>
        </a:p>
      </dgm:t>
    </dgm:pt>
    <dgm:pt modelId="{9AB22519-6DA7-4B07-A9A5-CFB820D29651}" type="sibTrans" cxnId="{46E46763-1600-4F32-AD06-CB29A6E19D92}">
      <dgm:prSet/>
      <dgm:spPr/>
      <dgm:t>
        <a:bodyPr/>
        <a:lstStyle/>
        <a:p>
          <a:endParaRPr lang="pt-BR"/>
        </a:p>
      </dgm:t>
    </dgm:pt>
    <dgm:pt modelId="{57369FA6-BD67-4125-A41C-555B4DCF69B8}">
      <dgm:prSet/>
      <dgm:spPr/>
      <dgm:t>
        <a:bodyPr/>
        <a:lstStyle/>
        <a:p>
          <a:r>
            <a:rPr lang="es-ES" dirty="0" smtClean="0"/>
            <a:t>Mejora en la calidad de la acción estatal </a:t>
          </a:r>
          <a:endParaRPr lang="pt-BR" dirty="0" smtClean="0"/>
        </a:p>
      </dgm:t>
    </dgm:pt>
    <dgm:pt modelId="{BBE6700E-2F0B-440F-A744-20C2B3CF234C}" type="parTrans" cxnId="{EA2BE333-98F2-4B9D-AE6C-53EC115E26E5}">
      <dgm:prSet/>
      <dgm:spPr/>
      <dgm:t>
        <a:bodyPr/>
        <a:lstStyle/>
        <a:p>
          <a:endParaRPr lang="pt-BR"/>
        </a:p>
      </dgm:t>
    </dgm:pt>
    <dgm:pt modelId="{1E94E4AC-5D55-4E83-90DE-B234263EC441}" type="sibTrans" cxnId="{EA2BE333-98F2-4B9D-AE6C-53EC115E26E5}">
      <dgm:prSet/>
      <dgm:spPr/>
      <dgm:t>
        <a:bodyPr/>
        <a:lstStyle/>
        <a:p>
          <a:endParaRPr lang="pt-BR"/>
        </a:p>
      </dgm:t>
    </dgm:pt>
    <dgm:pt modelId="{56FF3B41-F1A9-40D1-A52D-DF60ED39EFB1}">
      <dgm:prSet/>
      <dgm:spPr/>
      <dgm:t>
        <a:bodyPr/>
        <a:lstStyle/>
        <a:p>
          <a:r>
            <a:rPr lang="es-ES" dirty="0" smtClean="0"/>
            <a:t>Difusión de la cultura de la participación en la gestión pública </a:t>
          </a:r>
          <a:endParaRPr lang="pt-BR" dirty="0" smtClean="0"/>
        </a:p>
      </dgm:t>
    </dgm:pt>
    <dgm:pt modelId="{4F789D63-C714-4065-8EE6-09ABEA104B5C}" type="parTrans" cxnId="{ADBD465E-627E-47CB-90D2-CBE675DAE6FB}">
      <dgm:prSet/>
      <dgm:spPr/>
      <dgm:t>
        <a:bodyPr/>
        <a:lstStyle/>
        <a:p>
          <a:endParaRPr lang="pt-BR"/>
        </a:p>
      </dgm:t>
    </dgm:pt>
    <dgm:pt modelId="{382A9F40-3775-406E-A77D-BD2BB40727B1}" type="sibTrans" cxnId="{ADBD465E-627E-47CB-90D2-CBE675DAE6FB}">
      <dgm:prSet/>
      <dgm:spPr/>
      <dgm:t>
        <a:bodyPr/>
        <a:lstStyle/>
        <a:p>
          <a:endParaRPr lang="pt-BR"/>
        </a:p>
      </dgm:t>
    </dgm:pt>
    <dgm:pt modelId="{C89237EB-E5E0-4FE5-9E1E-32E4489B44A9}">
      <dgm:prSet/>
      <dgm:spPr/>
      <dgm:t>
        <a:bodyPr/>
        <a:lstStyle/>
        <a:p>
          <a:r>
            <a:rPr lang="es-ES" dirty="0" smtClean="0"/>
            <a:t>Orientación de la sociedad estatal</a:t>
          </a:r>
          <a:endParaRPr lang="pt-BR" dirty="0" smtClean="0"/>
        </a:p>
      </dgm:t>
    </dgm:pt>
    <dgm:pt modelId="{EDC4ECE8-06D1-4BC5-A3E9-8F93DF0533AE}" type="parTrans" cxnId="{134DFD0F-6A57-4E0A-848F-F27C40BFBB5F}">
      <dgm:prSet/>
      <dgm:spPr/>
      <dgm:t>
        <a:bodyPr/>
        <a:lstStyle/>
        <a:p>
          <a:endParaRPr lang="pt-BR"/>
        </a:p>
      </dgm:t>
    </dgm:pt>
    <dgm:pt modelId="{8E86C575-6152-4971-B944-5C594EE2179E}" type="sibTrans" cxnId="{134DFD0F-6A57-4E0A-848F-F27C40BFBB5F}">
      <dgm:prSet/>
      <dgm:spPr/>
      <dgm:t>
        <a:bodyPr/>
        <a:lstStyle/>
        <a:p>
          <a:endParaRPr lang="pt-BR"/>
        </a:p>
      </dgm:t>
    </dgm:pt>
    <dgm:pt modelId="{3E69B75C-5412-4615-8802-382BA9BAA315}" type="pres">
      <dgm:prSet presAssocID="{601E0454-59C6-4BB7-BF72-621E8A2EDBF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E7403A2-B566-47EC-AF4D-80EDD0CAF6D6}" type="pres">
      <dgm:prSet presAssocID="{D8665A30-10E4-4980-9770-08466A6A862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F85D373-5A77-4064-A152-7FF8CEF9E862}" type="pres">
      <dgm:prSet presAssocID="{9AB22519-6DA7-4B07-A9A5-CFB820D29651}" presName="sibTrans" presStyleCnt="0"/>
      <dgm:spPr/>
      <dgm:t>
        <a:bodyPr/>
        <a:lstStyle/>
        <a:p>
          <a:endParaRPr lang="pt-BR"/>
        </a:p>
      </dgm:t>
    </dgm:pt>
    <dgm:pt modelId="{F4F27BE9-FC55-4D8B-B38C-98BC008F05F3}" type="pres">
      <dgm:prSet presAssocID="{57369FA6-BD67-4125-A41C-555B4DCF69B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AE8E424-2255-4AFB-8471-F9AF41EBBD08}" type="pres">
      <dgm:prSet presAssocID="{1E94E4AC-5D55-4E83-90DE-B234263EC441}" presName="sibTrans" presStyleCnt="0"/>
      <dgm:spPr/>
      <dgm:t>
        <a:bodyPr/>
        <a:lstStyle/>
        <a:p>
          <a:endParaRPr lang="pt-BR"/>
        </a:p>
      </dgm:t>
    </dgm:pt>
    <dgm:pt modelId="{5CCCCE92-666C-4567-9C15-654FE45F3C45}" type="pres">
      <dgm:prSet presAssocID="{56FF3B41-F1A9-40D1-A52D-DF60ED39EFB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F809CAE-8F83-49D5-97CF-DB560487CC0B}" type="pres">
      <dgm:prSet presAssocID="{382A9F40-3775-406E-A77D-BD2BB40727B1}" presName="sibTrans" presStyleCnt="0"/>
      <dgm:spPr/>
      <dgm:t>
        <a:bodyPr/>
        <a:lstStyle/>
        <a:p>
          <a:endParaRPr lang="pt-BR"/>
        </a:p>
      </dgm:t>
    </dgm:pt>
    <dgm:pt modelId="{7C18F8C2-5FAF-46F4-B2D7-0C3967F2F42A}" type="pres">
      <dgm:prSet presAssocID="{C89237EB-E5E0-4FE5-9E1E-32E4489B44A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34DFD0F-6A57-4E0A-848F-F27C40BFBB5F}" srcId="{601E0454-59C6-4BB7-BF72-621E8A2EDBF5}" destId="{C89237EB-E5E0-4FE5-9E1E-32E4489B44A9}" srcOrd="3" destOrd="0" parTransId="{EDC4ECE8-06D1-4BC5-A3E9-8F93DF0533AE}" sibTransId="{8E86C575-6152-4971-B944-5C594EE2179E}"/>
    <dgm:cxn modelId="{46E46763-1600-4F32-AD06-CB29A6E19D92}" srcId="{601E0454-59C6-4BB7-BF72-621E8A2EDBF5}" destId="{D8665A30-10E4-4980-9770-08466A6A862F}" srcOrd="0" destOrd="0" parTransId="{EC504BB3-986D-4673-8C15-CA6DE9029ADF}" sibTransId="{9AB22519-6DA7-4B07-A9A5-CFB820D29651}"/>
    <dgm:cxn modelId="{ADBD465E-627E-47CB-90D2-CBE675DAE6FB}" srcId="{601E0454-59C6-4BB7-BF72-621E8A2EDBF5}" destId="{56FF3B41-F1A9-40D1-A52D-DF60ED39EFB1}" srcOrd="2" destOrd="0" parTransId="{4F789D63-C714-4065-8EE6-09ABEA104B5C}" sibTransId="{382A9F40-3775-406E-A77D-BD2BB40727B1}"/>
    <dgm:cxn modelId="{A161DCC6-6622-44A3-A2BC-8819BA103ABA}" type="presOf" srcId="{C89237EB-E5E0-4FE5-9E1E-32E4489B44A9}" destId="{7C18F8C2-5FAF-46F4-B2D7-0C3967F2F42A}" srcOrd="0" destOrd="0" presId="urn:microsoft.com/office/officeart/2005/8/layout/default#1"/>
    <dgm:cxn modelId="{EA2BE333-98F2-4B9D-AE6C-53EC115E26E5}" srcId="{601E0454-59C6-4BB7-BF72-621E8A2EDBF5}" destId="{57369FA6-BD67-4125-A41C-555B4DCF69B8}" srcOrd="1" destOrd="0" parTransId="{BBE6700E-2F0B-440F-A744-20C2B3CF234C}" sibTransId="{1E94E4AC-5D55-4E83-90DE-B234263EC441}"/>
    <dgm:cxn modelId="{4599B264-0F6C-4CDE-A7F2-2C0D12B35437}" type="presOf" srcId="{601E0454-59C6-4BB7-BF72-621E8A2EDBF5}" destId="{3E69B75C-5412-4615-8802-382BA9BAA315}" srcOrd="0" destOrd="0" presId="urn:microsoft.com/office/officeart/2005/8/layout/default#1"/>
    <dgm:cxn modelId="{18F88361-E326-454A-838C-E035B5CB0CB7}" type="presOf" srcId="{57369FA6-BD67-4125-A41C-555B4DCF69B8}" destId="{F4F27BE9-FC55-4D8B-B38C-98BC008F05F3}" srcOrd="0" destOrd="0" presId="urn:microsoft.com/office/officeart/2005/8/layout/default#1"/>
    <dgm:cxn modelId="{E8F2805F-43F9-4200-8593-BD83AFC6B750}" type="presOf" srcId="{D8665A30-10E4-4980-9770-08466A6A862F}" destId="{AE7403A2-B566-47EC-AF4D-80EDD0CAF6D6}" srcOrd="0" destOrd="0" presId="urn:microsoft.com/office/officeart/2005/8/layout/default#1"/>
    <dgm:cxn modelId="{1D69C13D-37BB-4A5F-9859-16EE8A1DD273}" type="presOf" srcId="{56FF3B41-F1A9-40D1-A52D-DF60ED39EFB1}" destId="{5CCCCE92-666C-4567-9C15-654FE45F3C45}" srcOrd="0" destOrd="0" presId="urn:microsoft.com/office/officeart/2005/8/layout/default#1"/>
    <dgm:cxn modelId="{FC380428-11CA-4E9A-9F26-5104BAA358DC}" type="presParOf" srcId="{3E69B75C-5412-4615-8802-382BA9BAA315}" destId="{AE7403A2-B566-47EC-AF4D-80EDD0CAF6D6}" srcOrd="0" destOrd="0" presId="urn:microsoft.com/office/officeart/2005/8/layout/default#1"/>
    <dgm:cxn modelId="{D859D1EA-CD52-4DFD-B134-C18223314453}" type="presParOf" srcId="{3E69B75C-5412-4615-8802-382BA9BAA315}" destId="{6F85D373-5A77-4064-A152-7FF8CEF9E862}" srcOrd="1" destOrd="0" presId="urn:microsoft.com/office/officeart/2005/8/layout/default#1"/>
    <dgm:cxn modelId="{47648B11-65D2-4399-BEAD-A4DD2E601C5A}" type="presParOf" srcId="{3E69B75C-5412-4615-8802-382BA9BAA315}" destId="{F4F27BE9-FC55-4D8B-B38C-98BC008F05F3}" srcOrd="2" destOrd="0" presId="urn:microsoft.com/office/officeart/2005/8/layout/default#1"/>
    <dgm:cxn modelId="{6CBB41D5-19C3-4987-8460-89F4C0091B04}" type="presParOf" srcId="{3E69B75C-5412-4615-8802-382BA9BAA315}" destId="{BAE8E424-2255-4AFB-8471-F9AF41EBBD08}" srcOrd="3" destOrd="0" presId="urn:microsoft.com/office/officeart/2005/8/layout/default#1"/>
    <dgm:cxn modelId="{4270DBF9-BE67-4F85-8003-99D1CD5155BA}" type="presParOf" srcId="{3E69B75C-5412-4615-8802-382BA9BAA315}" destId="{5CCCCE92-666C-4567-9C15-654FE45F3C45}" srcOrd="4" destOrd="0" presId="urn:microsoft.com/office/officeart/2005/8/layout/default#1"/>
    <dgm:cxn modelId="{0FF4F4AB-1987-4880-81DE-D14B713E6B6B}" type="presParOf" srcId="{3E69B75C-5412-4615-8802-382BA9BAA315}" destId="{FF809CAE-8F83-49D5-97CF-DB560487CC0B}" srcOrd="5" destOrd="0" presId="urn:microsoft.com/office/officeart/2005/8/layout/default#1"/>
    <dgm:cxn modelId="{54A7B3E5-3D98-4BAE-B96B-A20CE6EE3064}" type="presParOf" srcId="{3E69B75C-5412-4615-8802-382BA9BAA315}" destId="{7C18F8C2-5FAF-46F4-B2D7-0C3967F2F42A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223FBC9-A0D4-46EA-B650-3C920D992237}" type="doc">
      <dgm:prSet loTypeId="urn:microsoft.com/office/officeart/2005/8/layout/hList2#2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pt-BR"/>
        </a:p>
      </dgm:t>
    </dgm:pt>
    <dgm:pt modelId="{549DC7C0-3832-4E5B-A717-14201DD396AC}">
      <dgm:prSet phldrT="[Texto]"/>
      <dgm:spPr/>
      <dgm:t>
        <a:bodyPr/>
        <a:lstStyle/>
        <a:p>
          <a:r>
            <a:rPr lang="pt-BR" dirty="0" err="1" smtClean="0"/>
            <a:t>Ojo</a:t>
          </a:r>
          <a:r>
            <a:rPr lang="pt-BR" dirty="0" smtClean="0"/>
            <a:t> </a:t>
          </a:r>
          <a:r>
            <a:rPr lang="pt-BR" dirty="0" err="1" smtClean="0"/>
            <a:t>con</a:t>
          </a:r>
          <a:r>
            <a:rPr lang="pt-BR" dirty="0" smtClean="0"/>
            <a:t> </a:t>
          </a:r>
          <a:r>
            <a:rPr lang="pt-BR" dirty="0" err="1" smtClean="0"/>
            <a:t>el</a:t>
          </a:r>
          <a:r>
            <a:rPr lang="pt-BR" dirty="0" smtClean="0"/>
            <a:t> </a:t>
          </a:r>
          <a:r>
            <a:rPr lang="pt-BR" dirty="0" err="1" smtClean="0"/>
            <a:t>Dinero</a:t>
          </a:r>
          <a:r>
            <a:rPr lang="pt-BR" dirty="0" smtClean="0"/>
            <a:t> Público</a:t>
          </a:r>
          <a:endParaRPr lang="pt-BR" dirty="0">
            <a:latin typeface="Century Gothic" panose="020B0502020202020204" pitchFamily="34" charset="0"/>
          </a:endParaRPr>
        </a:p>
      </dgm:t>
    </dgm:pt>
    <dgm:pt modelId="{1351DF1A-3CC0-4D83-A555-7E8C923052B0}" type="parTrans" cxnId="{C299671F-9630-4807-934A-8DF8A3A13288}">
      <dgm:prSet/>
      <dgm:spPr/>
      <dgm:t>
        <a:bodyPr/>
        <a:lstStyle/>
        <a:p>
          <a:endParaRPr lang="pt-BR"/>
        </a:p>
      </dgm:t>
    </dgm:pt>
    <dgm:pt modelId="{E6761FD4-32C8-43A3-B07A-DA037ABB305F}" type="sibTrans" cxnId="{C299671F-9630-4807-934A-8DF8A3A13288}">
      <dgm:prSet/>
      <dgm:spPr/>
      <dgm:t>
        <a:bodyPr/>
        <a:lstStyle/>
        <a:p>
          <a:endParaRPr lang="pt-BR"/>
        </a:p>
      </dgm:t>
    </dgm:pt>
    <dgm:pt modelId="{F0E09A1C-4F6C-4C2D-8C14-5C8274474208}">
      <dgm:prSet phldrT="[Texto]"/>
      <dgm:spPr/>
      <dgm:t>
        <a:bodyPr/>
        <a:lstStyle/>
        <a:p>
          <a:r>
            <a:rPr lang="pt-BR" u="none" strike="noStrike" dirty="0" smtClean="0">
              <a:effectLst/>
              <a:latin typeface="Century Gothic" panose="020B0502020202020204" pitchFamily="34" charset="0"/>
            </a:rPr>
            <a:t>OBJETIVO ESTRATÉGICO </a:t>
          </a:r>
          <a:endParaRPr lang="pt-BR" dirty="0">
            <a:latin typeface="Century Gothic" panose="020B0502020202020204" pitchFamily="34" charset="0"/>
          </a:endParaRPr>
        </a:p>
      </dgm:t>
    </dgm:pt>
    <dgm:pt modelId="{2010995F-1620-47E7-873C-E11F087B2DF1}" type="parTrans" cxnId="{58C88C36-8668-4046-822C-9754A9D35A10}">
      <dgm:prSet/>
      <dgm:spPr/>
      <dgm:t>
        <a:bodyPr/>
        <a:lstStyle/>
        <a:p>
          <a:endParaRPr lang="pt-BR"/>
        </a:p>
      </dgm:t>
    </dgm:pt>
    <dgm:pt modelId="{76909652-38F3-4304-9CBE-EDD993B6861F}" type="sibTrans" cxnId="{58C88C36-8668-4046-822C-9754A9D35A10}">
      <dgm:prSet/>
      <dgm:spPr/>
      <dgm:t>
        <a:bodyPr/>
        <a:lstStyle/>
        <a:p>
          <a:endParaRPr lang="pt-BR"/>
        </a:p>
      </dgm:t>
    </dgm:pt>
    <dgm:pt modelId="{FD63307D-0069-484D-8217-F4F21229FD83}">
      <dgm:prSet phldrT="[Texto]"/>
      <dgm:spPr/>
      <dgm:t>
        <a:bodyPr/>
        <a:lstStyle/>
        <a:p>
          <a:r>
            <a:rPr lang="pt-BR" u="none" strike="noStrike" dirty="0" err="1" smtClean="0">
              <a:effectLst/>
              <a:latin typeface="Century Gothic" panose="020B0502020202020204" pitchFamily="34" charset="0"/>
            </a:rPr>
            <a:t>Educación</a:t>
          </a:r>
          <a:r>
            <a:rPr lang="pt-BR" u="none" strike="noStrike" dirty="0" smtClean="0">
              <a:effectLst/>
              <a:latin typeface="Century Gothic" panose="020B0502020202020204" pitchFamily="34" charset="0"/>
            </a:rPr>
            <a:t> para </a:t>
          </a:r>
          <a:r>
            <a:rPr lang="pt-BR" u="none" strike="noStrike" dirty="0" err="1" smtClean="0">
              <a:effectLst/>
              <a:latin typeface="Century Gothic" panose="020B0502020202020204" pitchFamily="34" charset="0"/>
            </a:rPr>
            <a:t>la</a:t>
          </a:r>
          <a:r>
            <a:rPr lang="pt-BR" u="none" strike="noStrike" dirty="0" smtClean="0">
              <a:effectLst/>
              <a:latin typeface="Century Gothic" panose="020B0502020202020204" pitchFamily="34" charset="0"/>
            </a:rPr>
            <a:t> </a:t>
          </a:r>
          <a:r>
            <a:rPr lang="pt-BR" u="none" strike="noStrike" dirty="0" err="1" smtClean="0">
              <a:effectLst/>
              <a:latin typeface="Century Gothic" panose="020B0502020202020204" pitchFamily="34" charset="0"/>
            </a:rPr>
            <a:t>Ciudadanía</a:t>
          </a:r>
          <a:endParaRPr lang="pt-BR" dirty="0">
            <a:latin typeface="Century Gothic" panose="020B0502020202020204" pitchFamily="34" charset="0"/>
          </a:endParaRPr>
        </a:p>
      </dgm:t>
    </dgm:pt>
    <dgm:pt modelId="{EC076229-A2B4-41FF-A491-187B82C1B19C}" type="parTrans" cxnId="{3CDA6F7D-D1EB-4E2D-817C-86D1C7AD5C64}">
      <dgm:prSet/>
      <dgm:spPr/>
      <dgm:t>
        <a:bodyPr/>
        <a:lstStyle/>
        <a:p>
          <a:endParaRPr lang="pt-BR"/>
        </a:p>
      </dgm:t>
    </dgm:pt>
    <dgm:pt modelId="{E3DCB1E4-97F3-43DE-A9E1-3BF1031E0316}" type="sibTrans" cxnId="{3CDA6F7D-D1EB-4E2D-817C-86D1C7AD5C64}">
      <dgm:prSet/>
      <dgm:spPr/>
      <dgm:t>
        <a:bodyPr/>
        <a:lstStyle/>
        <a:p>
          <a:endParaRPr lang="pt-BR"/>
        </a:p>
      </dgm:t>
    </dgm:pt>
    <dgm:pt modelId="{DCC536E0-3D4B-4760-BDA1-884141ADB713}">
      <dgm:prSet phldrT="[Texto]"/>
      <dgm:spPr/>
      <dgm:t>
        <a:bodyPr/>
        <a:lstStyle/>
        <a:p>
          <a:r>
            <a:rPr lang="pt-BR" u="none" strike="noStrike" dirty="0" smtClean="0">
              <a:solidFill>
                <a:srgbClr val="002060"/>
              </a:solidFill>
              <a:effectLst/>
              <a:latin typeface="Century Gothic" panose="020B0502020202020204" pitchFamily="34" charset="0"/>
            </a:rPr>
            <a:t>OBJETIVO ESTRATÉGICO </a:t>
          </a:r>
          <a:endParaRPr lang="pt-BR" dirty="0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684A4168-1C7A-41CD-8288-C12FA5ACAF25}" type="parTrans" cxnId="{23DA376A-DAC0-4715-9C18-89EBA436072A}">
      <dgm:prSet/>
      <dgm:spPr/>
      <dgm:t>
        <a:bodyPr/>
        <a:lstStyle/>
        <a:p>
          <a:endParaRPr lang="pt-BR"/>
        </a:p>
      </dgm:t>
    </dgm:pt>
    <dgm:pt modelId="{53E7F320-15A4-45C8-9FDB-66C0D7FF9A66}" type="sibTrans" cxnId="{23DA376A-DAC0-4715-9C18-89EBA436072A}">
      <dgm:prSet/>
      <dgm:spPr/>
      <dgm:t>
        <a:bodyPr/>
        <a:lstStyle/>
        <a:p>
          <a:endParaRPr lang="pt-BR"/>
        </a:p>
      </dgm:t>
    </dgm:pt>
    <dgm:pt modelId="{287578DD-EC15-4DCE-AD2B-E6E2560EB6EA}">
      <dgm:prSet phldrT="[Texto]"/>
      <dgm:spPr/>
      <dgm:t>
        <a:bodyPr/>
        <a:lstStyle/>
        <a:p>
          <a:r>
            <a:rPr lang="es-ES" u="none" strike="noStrike" dirty="0" smtClean="0">
              <a:effectLst/>
              <a:latin typeface="Century Gothic" panose="020B0502020202020204" pitchFamily="34" charset="0"/>
            </a:rPr>
            <a:t>Sensibilizar y equipar a público adulto para la práctica de la contraloría social y la ciudadanía</a:t>
          </a:r>
          <a:endParaRPr lang="pt-BR" u="none" strike="noStrike" dirty="0" smtClean="0">
            <a:effectLst/>
            <a:latin typeface="Century Gothic" panose="020B0502020202020204" pitchFamily="34" charset="0"/>
          </a:endParaRPr>
        </a:p>
      </dgm:t>
    </dgm:pt>
    <dgm:pt modelId="{5A2D97A1-36DC-4C77-B4B1-259465CE01BD}" type="parTrans" cxnId="{FA9D346E-64CB-44D2-AEDF-AD8E3EC05D3C}">
      <dgm:prSet/>
      <dgm:spPr/>
      <dgm:t>
        <a:bodyPr/>
        <a:lstStyle/>
        <a:p>
          <a:endParaRPr lang="pt-BR"/>
        </a:p>
      </dgm:t>
    </dgm:pt>
    <dgm:pt modelId="{24B7EAAB-C9E4-41AD-80C7-BADDFF915867}" type="sibTrans" cxnId="{FA9D346E-64CB-44D2-AEDF-AD8E3EC05D3C}">
      <dgm:prSet/>
      <dgm:spPr/>
      <dgm:t>
        <a:bodyPr/>
        <a:lstStyle/>
        <a:p>
          <a:endParaRPr lang="pt-BR"/>
        </a:p>
      </dgm:t>
    </dgm:pt>
    <dgm:pt modelId="{0E328444-96BB-420F-B8FB-CFD27F5EC68A}">
      <dgm:prSet phldrT="[Texto]"/>
      <dgm:spPr/>
      <dgm:t>
        <a:bodyPr/>
        <a:lstStyle/>
        <a:p>
          <a:r>
            <a:rPr lang="es-ES" u="none" strike="noStrike" dirty="0" smtClean="0">
              <a:effectLst/>
              <a:latin typeface="Century Gothic" panose="020B0502020202020204" pitchFamily="34" charset="0"/>
            </a:rPr>
            <a:t>Los adultos</a:t>
          </a:r>
          <a:endParaRPr lang="pt-BR" u="none" strike="noStrike" dirty="0" smtClean="0">
            <a:effectLst/>
            <a:latin typeface="Century Gothic" panose="020B0502020202020204" pitchFamily="34" charset="0"/>
          </a:endParaRPr>
        </a:p>
      </dgm:t>
    </dgm:pt>
    <dgm:pt modelId="{634CA5C4-000B-4FC9-908E-7782BB0466AD}" type="parTrans" cxnId="{064C097B-DF09-4703-A847-881BED2B3CED}">
      <dgm:prSet/>
      <dgm:spPr/>
      <dgm:t>
        <a:bodyPr/>
        <a:lstStyle/>
        <a:p>
          <a:endParaRPr lang="pt-BR"/>
        </a:p>
      </dgm:t>
    </dgm:pt>
    <dgm:pt modelId="{0DF59A71-73B3-4798-926E-232F8E9E72F4}" type="sibTrans" cxnId="{064C097B-DF09-4703-A847-881BED2B3CED}">
      <dgm:prSet/>
      <dgm:spPr/>
      <dgm:t>
        <a:bodyPr/>
        <a:lstStyle/>
        <a:p>
          <a:endParaRPr lang="pt-BR"/>
        </a:p>
      </dgm:t>
    </dgm:pt>
    <dgm:pt modelId="{3B200792-9FD1-4F6E-9C31-0B7103647314}">
      <dgm:prSet phldrT="[Texto]"/>
      <dgm:spPr/>
      <dgm:t>
        <a:bodyPr/>
        <a:lstStyle/>
        <a:p>
          <a:r>
            <a:rPr lang="pt-BR" u="none" strike="noStrike" dirty="0" smtClean="0">
              <a:effectLst/>
              <a:latin typeface="Century Gothic" panose="020B0502020202020204" pitchFamily="34" charset="0"/>
            </a:rPr>
            <a:t>PÚBLICO OBJETIVO </a:t>
          </a:r>
        </a:p>
      </dgm:t>
    </dgm:pt>
    <dgm:pt modelId="{D076CC3D-96FA-44CE-B2D7-12AA92AE2DC1}" type="parTrans" cxnId="{173C5854-B684-4FC2-ADCE-D5AC38351550}">
      <dgm:prSet/>
      <dgm:spPr/>
      <dgm:t>
        <a:bodyPr/>
        <a:lstStyle/>
        <a:p>
          <a:endParaRPr lang="pt-BR"/>
        </a:p>
      </dgm:t>
    </dgm:pt>
    <dgm:pt modelId="{3A5B2AB3-3FF2-40FC-AEFE-4CF89F1E31E1}" type="sibTrans" cxnId="{173C5854-B684-4FC2-ADCE-D5AC38351550}">
      <dgm:prSet/>
      <dgm:spPr/>
      <dgm:t>
        <a:bodyPr/>
        <a:lstStyle/>
        <a:p>
          <a:endParaRPr lang="pt-BR"/>
        </a:p>
      </dgm:t>
    </dgm:pt>
    <dgm:pt modelId="{C08EF1E8-A0E5-4192-AE28-D246279EBAE4}">
      <dgm:prSet phldrT="[Texto]"/>
      <dgm:spPr/>
      <dgm:t>
        <a:bodyPr/>
        <a:lstStyle/>
        <a:p>
          <a:endParaRPr lang="pt-BR" u="none" strike="noStrike" dirty="0" smtClean="0">
            <a:effectLst/>
            <a:latin typeface="Century Gothic" panose="020B0502020202020204" pitchFamily="34" charset="0"/>
          </a:endParaRPr>
        </a:p>
      </dgm:t>
    </dgm:pt>
    <dgm:pt modelId="{73F8F099-5E04-4EE1-B876-D001381331E1}" type="parTrans" cxnId="{04177531-1653-4767-BC11-4040E26FB879}">
      <dgm:prSet/>
      <dgm:spPr/>
      <dgm:t>
        <a:bodyPr/>
        <a:lstStyle/>
        <a:p>
          <a:endParaRPr lang="pt-BR"/>
        </a:p>
      </dgm:t>
    </dgm:pt>
    <dgm:pt modelId="{9746C35C-74B6-47B1-8F68-9A1BE447F2A6}" type="sibTrans" cxnId="{04177531-1653-4767-BC11-4040E26FB879}">
      <dgm:prSet/>
      <dgm:spPr/>
      <dgm:t>
        <a:bodyPr/>
        <a:lstStyle/>
        <a:p>
          <a:endParaRPr lang="pt-BR"/>
        </a:p>
      </dgm:t>
    </dgm:pt>
    <dgm:pt modelId="{551BFEA6-04A5-4D46-9D36-88D06595C32B}">
      <dgm:prSet/>
      <dgm:spPr/>
      <dgm:t>
        <a:bodyPr/>
        <a:lstStyle/>
        <a:p>
          <a:r>
            <a:rPr lang="es-ES" u="none" strike="noStrike" dirty="0" smtClean="0">
              <a:solidFill>
                <a:srgbClr val="002060"/>
              </a:solidFill>
              <a:effectLst/>
              <a:latin typeface="Century Gothic" panose="020B0502020202020204" pitchFamily="34" charset="0"/>
            </a:rPr>
            <a:t>Promover una cultura de ética y ciudadanía </a:t>
          </a:r>
          <a:endParaRPr lang="pt-BR" u="none" strike="noStrike" dirty="0" smtClean="0">
            <a:solidFill>
              <a:srgbClr val="002060"/>
            </a:solidFill>
            <a:effectLst/>
            <a:latin typeface="Century Gothic" panose="020B0502020202020204" pitchFamily="34" charset="0"/>
          </a:endParaRPr>
        </a:p>
      </dgm:t>
    </dgm:pt>
    <dgm:pt modelId="{35EAF013-BED5-46BC-A065-A46BFCAC8A7E}" type="parTrans" cxnId="{5F954322-68AD-427F-B854-A4E77C8E40AD}">
      <dgm:prSet/>
      <dgm:spPr/>
      <dgm:t>
        <a:bodyPr/>
        <a:lstStyle/>
        <a:p>
          <a:endParaRPr lang="pt-BR"/>
        </a:p>
      </dgm:t>
    </dgm:pt>
    <dgm:pt modelId="{9658DFC8-6D39-426D-87CF-F120FB40022F}" type="sibTrans" cxnId="{5F954322-68AD-427F-B854-A4E77C8E40AD}">
      <dgm:prSet/>
      <dgm:spPr/>
      <dgm:t>
        <a:bodyPr/>
        <a:lstStyle/>
        <a:p>
          <a:endParaRPr lang="pt-BR"/>
        </a:p>
      </dgm:t>
    </dgm:pt>
    <dgm:pt modelId="{8CACBDA8-3DA1-4C9C-B4FC-1F24C7BD97ED}">
      <dgm:prSet/>
      <dgm:spPr/>
      <dgm:t>
        <a:bodyPr/>
        <a:lstStyle/>
        <a:p>
          <a:endParaRPr lang="pt-BR" u="none" strike="noStrike" dirty="0" smtClean="0">
            <a:solidFill>
              <a:srgbClr val="002060"/>
            </a:solidFill>
            <a:effectLst/>
            <a:latin typeface="Century Gothic" panose="020B0502020202020204" pitchFamily="34" charset="0"/>
          </a:endParaRPr>
        </a:p>
      </dgm:t>
    </dgm:pt>
    <dgm:pt modelId="{FE36DB4B-32A7-403B-A6F3-9136049AFF3F}" type="parTrans" cxnId="{B36D617E-A10F-44A0-829B-F8ED222B32BB}">
      <dgm:prSet/>
      <dgm:spPr/>
      <dgm:t>
        <a:bodyPr/>
        <a:lstStyle/>
        <a:p>
          <a:endParaRPr lang="pt-BR"/>
        </a:p>
      </dgm:t>
    </dgm:pt>
    <dgm:pt modelId="{F2D49118-237C-45AD-9D19-D2CF8C0E6652}" type="sibTrans" cxnId="{B36D617E-A10F-44A0-829B-F8ED222B32BB}">
      <dgm:prSet/>
      <dgm:spPr/>
      <dgm:t>
        <a:bodyPr/>
        <a:lstStyle/>
        <a:p>
          <a:endParaRPr lang="pt-BR"/>
        </a:p>
      </dgm:t>
    </dgm:pt>
    <dgm:pt modelId="{B2032D2E-BB90-478F-A1E9-ED472B2F2C93}">
      <dgm:prSet/>
      <dgm:spPr/>
      <dgm:t>
        <a:bodyPr/>
        <a:lstStyle/>
        <a:p>
          <a:r>
            <a:rPr lang="pt-BR" u="none" strike="noStrike" dirty="0" smtClean="0">
              <a:solidFill>
                <a:srgbClr val="002060"/>
              </a:solidFill>
              <a:effectLst/>
              <a:latin typeface="Century Gothic" panose="020B0502020202020204" pitchFamily="34" charset="0"/>
            </a:rPr>
            <a:t>PÚBLICO OBJETIVO </a:t>
          </a:r>
        </a:p>
      </dgm:t>
    </dgm:pt>
    <dgm:pt modelId="{31C56575-15FA-40AA-A5AA-4057A7291D1E}" type="parTrans" cxnId="{6050DC8B-4CDC-4516-B698-F024F711D3D3}">
      <dgm:prSet/>
      <dgm:spPr/>
      <dgm:t>
        <a:bodyPr/>
        <a:lstStyle/>
        <a:p>
          <a:endParaRPr lang="pt-BR"/>
        </a:p>
      </dgm:t>
    </dgm:pt>
    <dgm:pt modelId="{2D623DC6-E647-46C1-B1DC-482EAA8E13F2}" type="sibTrans" cxnId="{6050DC8B-4CDC-4516-B698-F024F711D3D3}">
      <dgm:prSet/>
      <dgm:spPr/>
      <dgm:t>
        <a:bodyPr/>
        <a:lstStyle/>
        <a:p>
          <a:endParaRPr lang="pt-BR"/>
        </a:p>
      </dgm:t>
    </dgm:pt>
    <dgm:pt modelId="{E71AE0E9-FAEE-45BC-9C3D-9A2DA63A975A}">
      <dgm:prSet/>
      <dgm:spPr/>
      <dgm:t>
        <a:bodyPr/>
        <a:lstStyle/>
        <a:p>
          <a:r>
            <a:rPr lang="es-ES" u="none" strike="noStrike" dirty="0" smtClean="0">
              <a:solidFill>
                <a:srgbClr val="002060"/>
              </a:solidFill>
              <a:effectLst/>
              <a:latin typeface="Century Gothic" panose="020B0502020202020204" pitchFamily="34" charset="0"/>
            </a:rPr>
            <a:t>Los niños del primer año de la educación primaria a los jóvenes del 3er año de la escuela secundaria, incluyendo los alumnos matriculados la educación de jóvenes y adultos (EJA).</a:t>
          </a:r>
          <a:endParaRPr lang="pt-BR" u="none" strike="noStrike" dirty="0" smtClean="0">
            <a:solidFill>
              <a:srgbClr val="002060"/>
            </a:solidFill>
            <a:effectLst/>
            <a:latin typeface="Century Gothic" panose="020B0502020202020204" pitchFamily="34" charset="0"/>
          </a:endParaRPr>
        </a:p>
      </dgm:t>
    </dgm:pt>
    <dgm:pt modelId="{12C99779-1B09-4CA0-AE94-73F5E9DB9829}" type="parTrans" cxnId="{98434FC7-ED22-4971-8864-7898A99FBCC3}">
      <dgm:prSet/>
      <dgm:spPr/>
      <dgm:t>
        <a:bodyPr/>
        <a:lstStyle/>
        <a:p>
          <a:endParaRPr lang="pt-BR"/>
        </a:p>
      </dgm:t>
    </dgm:pt>
    <dgm:pt modelId="{7D4E9DAA-5E19-4086-9A1C-9F9C44BF8CE7}" type="sibTrans" cxnId="{98434FC7-ED22-4971-8864-7898A99FBCC3}">
      <dgm:prSet/>
      <dgm:spPr/>
      <dgm:t>
        <a:bodyPr/>
        <a:lstStyle/>
        <a:p>
          <a:endParaRPr lang="pt-BR"/>
        </a:p>
      </dgm:t>
    </dgm:pt>
    <dgm:pt modelId="{9D9F6DBA-2C92-4C73-817C-6E81E0CC5331}" type="pres">
      <dgm:prSet presAssocID="{D223FBC9-A0D4-46EA-B650-3C920D992237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D520572A-2A9C-4F94-A3A0-16917C58C862}" type="pres">
      <dgm:prSet presAssocID="{549DC7C0-3832-4E5B-A717-14201DD396AC}" presName="compositeNode" presStyleCnt="0">
        <dgm:presLayoutVars>
          <dgm:bulletEnabled val="1"/>
        </dgm:presLayoutVars>
      </dgm:prSet>
      <dgm:spPr/>
    </dgm:pt>
    <dgm:pt modelId="{046C9A72-8142-4CCE-A29C-59D460688277}" type="pres">
      <dgm:prSet presAssocID="{549DC7C0-3832-4E5B-A717-14201DD396AC}" presName="image" presStyleLbl="fgImgPlace1" presStyleIdx="0" presStyleCnt="2" custScaleX="86880" custScaleY="7453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883B7761-2606-44FE-8E20-1EA8D0581DBD}" type="pres">
      <dgm:prSet presAssocID="{549DC7C0-3832-4E5B-A717-14201DD396AC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DE2B1EA-FC2B-4E3B-B83B-7E51DF9029DF}" type="pres">
      <dgm:prSet presAssocID="{549DC7C0-3832-4E5B-A717-14201DD396AC}" presName="parentNode" presStyleLbl="revTx" presStyleIdx="0" presStyleCnt="2" custLinFactNeighborX="3252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4EF15EF-CBE8-4F12-95D9-DB4723C64449}" type="pres">
      <dgm:prSet presAssocID="{E6761FD4-32C8-43A3-B07A-DA037ABB305F}" presName="sibTrans" presStyleCnt="0"/>
      <dgm:spPr/>
    </dgm:pt>
    <dgm:pt modelId="{79B02265-B2E4-4B48-89C9-40005B2907C1}" type="pres">
      <dgm:prSet presAssocID="{FD63307D-0069-484D-8217-F4F21229FD83}" presName="compositeNode" presStyleCnt="0">
        <dgm:presLayoutVars>
          <dgm:bulletEnabled val="1"/>
        </dgm:presLayoutVars>
      </dgm:prSet>
      <dgm:spPr/>
    </dgm:pt>
    <dgm:pt modelId="{0B69245E-8CFF-4C11-AB62-1C8BA50B3F37}" type="pres">
      <dgm:prSet presAssocID="{FD63307D-0069-484D-8217-F4F21229FD83}" presName="image" presStyleLbl="fgImgPlace1" presStyleIdx="1" presStyleCnt="2" custScaleX="84820" custScaleY="7453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E0C1952F-AD9B-42B9-B5DF-C0F017AE1EF5}" type="pres">
      <dgm:prSet presAssocID="{FD63307D-0069-484D-8217-F4F21229FD83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5CD5CC3-D2F2-46E8-896D-14397ADAA942}" type="pres">
      <dgm:prSet presAssocID="{FD63307D-0069-484D-8217-F4F21229FD83}" presName="parentNode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7D14E5F-7F5F-40D8-9000-E8C75F42C402}" type="presOf" srcId="{F0E09A1C-4F6C-4C2D-8C14-5C8274474208}" destId="{883B7761-2606-44FE-8E20-1EA8D0581DBD}" srcOrd="0" destOrd="0" presId="urn:microsoft.com/office/officeart/2005/8/layout/hList2#2"/>
    <dgm:cxn modelId="{A2E7DCF1-99F9-48A3-9FF4-BAC666D4C685}" type="presOf" srcId="{0E328444-96BB-420F-B8FB-CFD27F5EC68A}" destId="{883B7761-2606-44FE-8E20-1EA8D0581DBD}" srcOrd="0" destOrd="4" presId="urn:microsoft.com/office/officeart/2005/8/layout/hList2#2"/>
    <dgm:cxn modelId="{D6C83A49-2C30-4EFA-9FBB-34FDB8CA03CB}" type="presOf" srcId="{B2032D2E-BB90-478F-A1E9-ED472B2F2C93}" destId="{E0C1952F-AD9B-42B9-B5DF-C0F017AE1EF5}" srcOrd="0" destOrd="3" presId="urn:microsoft.com/office/officeart/2005/8/layout/hList2#2"/>
    <dgm:cxn modelId="{3CDA6F7D-D1EB-4E2D-817C-86D1C7AD5C64}" srcId="{D223FBC9-A0D4-46EA-B650-3C920D992237}" destId="{FD63307D-0069-484D-8217-F4F21229FD83}" srcOrd="1" destOrd="0" parTransId="{EC076229-A2B4-41FF-A491-187B82C1B19C}" sibTransId="{E3DCB1E4-97F3-43DE-A9E1-3BF1031E0316}"/>
    <dgm:cxn modelId="{E9149ECE-9BEB-4AE5-8BC0-B151182FEC10}" type="presOf" srcId="{D223FBC9-A0D4-46EA-B650-3C920D992237}" destId="{9D9F6DBA-2C92-4C73-817C-6E81E0CC5331}" srcOrd="0" destOrd="0" presId="urn:microsoft.com/office/officeart/2005/8/layout/hList2#2"/>
    <dgm:cxn modelId="{793AB2FE-1D58-4FD1-982D-6BC30BD9D850}" type="presOf" srcId="{C08EF1E8-A0E5-4192-AE28-D246279EBAE4}" destId="{883B7761-2606-44FE-8E20-1EA8D0581DBD}" srcOrd="0" destOrd="2" presId="urn:microsoft.com/office/officeart/2005/8/layout/hList2#2"/>
    <dgm:cxn modelId="{E08E6B8F-430E-46A5-9459-AC966FE540ED}" type="presOf" srcId="{551BFEA6-04A5-4D46-9D36-88D06595C32B}" destId="{E0C1952F-AD9B-42B9-B5DF-C0F017AE1EF5}" srcOrd="0" destOrd="1" presId="urn:microsoft.com/office/officeart/2005/8/layout/hList2#2"/>
    <dgm:cxn modelId="{23DA376A-DAC0-4715-9C18-89EBA436072A}" srcId="{FD63307D-0069-484D-8217-F4F21229FD83}" destId="{DCC536E0-3D4B-4760-BDA1-884141ADB713}" srcOrd="0" destOrd="0" parTransId="{684A4168-1C7A-41CD-8288-C12FA5ACAF25}" sibTransId="{53E7F320-15A4-45C8-9FDB-66C0D7FF9A66}"/>
    <dgm:cxn modelId="{04177531-1653-4767-BC11-4040E26FB879}" srcId="{549DC7C0-3832-4E5B-A717-14201DD396AC}" destId="{C08EF1E8-A0E5-4192-AE28-D246279EBAE4}" srcOrd="1" destOrd="0" parTransId="{73F8F099-5E04-4EE1-B876-D001381331E1}" sibTransId="{9746C35C-74B6-47B1-8F68-9A1BE447F2A6}"/>
    <dgm:cxn modelId="{B36D617E-A10F-44A0-829B-F8ED222B32BB}" srcId="{FD63307D-0069-484D-8217-F4F21229FD83}" destId="{8CACBDA8-3DA1-4C9C-B4FC-1F24C7BD97ED}" srcOrd="1" destOrd="0" parTransId="{FE36DB4B-32A7-403B-A6F3-9136049AFF3F}" sibTransId="{F2D49118-237C-45AD-9D19-D2CF8C0E6652}"/>
    <dgm:cxn modelId="{7EFE767B-3434-47A8-A646-0DF9DBAD6AC6}" type="presOf" srcId="{3B200792-9FD1-4F6E-9C31-0B7103647314}" destId="{883B7761-2606-44FE-8E20-1EA8D0581DBD}" srcOrd="0" destOrd="3" presId="urn:microsoft.com/office/officeart/2005/8/layout/hList2#2"/>
    <dgm:cxn modelId="{32F432C0-7C93-4D1F-B0C2-B20E3690636D}" type="presOf" srcId="{8CACBDA8-3DA1-4C9C-B4FC-1F24C7BD97ED}" destId="{E0C1952F-AD9B-42B9-B5DF-C0F017AE1EF5}" srcOrd="0" destOrd="2" presId="urn:microsoft.com/office/officeart/2005/8/layout/hList2#2"/>
    <dgm:cxn modelId="{69671E01-F0B7-4DD3-BBEB-41BBA0CB779E}" type="presOf" srcId="{287578DD-EC15-4DCE-AD2B-E6E2560EB6EA}" destId="{883B7761-2606-44FE-8E20-1EA8D0581DBD}" srcOrd="0" destOrd="1" presId="urn:microsoft.com/office/officeart/2005/8/layout/hList2#2"/>
    <dgm:cxn modelId="{58C88C36-8668-4046-822C-9754A9D35A10}" srcId="{549DC7C0-3832-4E5B-A717-14201DD396AC}" destId="{F0E09A1C-4F6C-4C2D-8C14-5C8274474208}" srcOrd="0" destOrd="0" parTransId="{2010995F-1620-47E7-873C-E11F087B2DF1}" sibTransId="{76909652-38F3-4304-9CBE-EDD993B6861F}"/>
    <dgm:cxn modelId="{E0CD4C97-CB31-4941-9233-F6D55935A2CF}" type="presOf" srcId="{FD63307D-0069-484D-8217-F4F21229FD83}" destId="{F5CD5CC3-D2F2-46E8-896D-14397ADAA942}" srcOrd="0" destOrd="0" presId="urn:microsoft.com/office/officeart/2005/8/layout/hList2#2"/>
    <dgm:cxn modelId="{9C97754F-A90E-4F51-96A5-0CF163D1E377}" type="presOf" srcId="{E71AE0E9-FAEE-45BC-9C3D-9A2DA63A975A}" destId="{E0C1952F-AD9B-42B9-B5DF-C0F017AE1EF5}" srcOrd="0" destOrd="4" presId="urn:microsoft.com/office/officeart/2005/8/layout/hList2#2"/>
    <dgm:cxn modelId="{6050DC8B-4CDC-4516-B698-F024F711D3D3}" srcId="{FD63307D-0069-484D-8217-F4F21229FD83}" destId="{B2032D2E-BB90-478F-A1E9-ED472B2F2C93}" srcOrd="2" destOrd="0" parTransId="{31C56575-15FA-40AA-A5AA-4057A7291D1E}" sibTransId="{2D623DC6-E647-46C1-B1DC-482EAA8E13F2}"/>
    <dgm:cxn modelId="{5F954322-68AD-427F-B854-A4E77C8E40AD}" srcId="{DCC536E0-3D4B-4760-BDA1-884141ADB713}" destId="{551BFEA6-04A5-4D46-9D36-88D06595C32B}" srcOrd="0" destOrd="0" parTransId="{35EAF013-BED5-46BC-A065-A46BFCAC8A7E}" sibTransId="{9658DFC8-6D39-426D-87CF-F120FB40022F}"/>
    <dgm:cxn modelId="{9D95F90C-4CE3-45E6-BC06-D093B9FB9530}" type="presOf" srcId="{549DC7C0-3832-4E5B-A717-14201DD396AC}" destId="{5DE2B1EA-FC2B-4E3B-B83B-7E51DF9029DF}" srcOrd="0" destOrd="0" presId="urn:microsoft.com/office/officeart/2005/8/layout/hList2#2"/>
    <dgm:cxn modelId="{C299671F-9630-4807-934A-8DF8A3A13288}" srcId="{D223FBC9-A0D4-46EA-B650-3C920D992237}" destId="{549DC7C0-3832-4E5B-A717-14201DD396AC}" srcOrd="0" destOrd="0" parTransId="{1351DF1A-3CC0-4D83-A555-7E8C923052B0}" sibTransId="{E6761FD4-32C8-43A3-B07A-DA037ABB305F}"/>
    <dgm:cxn modelId="{173C5854-B684-4FC2-ADCE-D5AC38351550}" srcId="{549DC7C0-3832-4E5B-A717-14201DD396AC}" destId="{3B200792-9FD1-4F6E-9C31-0B7103647314}" srcOrd="2" destOrd="0" parTransId="{D076CC3D-96FA-44CE-B2D7-12AA92AE2DC1}" sibTransId="{3A5B2AB3-3FF2-40FC-AEFE-4CF89F1E31E1}"/>
    <dgm:cxn modelId="{FA9D346E-64CB-44D2-AEDF-AD8E3EC05D3C}" srcId="{F0E09A1C-4F6C-4C2D-8C14-5C8274474208}" destId="{287578DD-EC15-4DCE-AD2B-E6E2560EB6EA}" srcOrd="0" destOrd="0" parTransId="{5A2D97A1-36DC-4C77-B4B1-259465CE01BD}" sibTransId="{24B7EAAB-C9E4-41AD-80C7-BADDFF915867}"/>
    <dgm:cxn modelId="{AB58456D-9291-475D-B3C6-92D50E84EED6}" type="presOf" srcId="{DCC536E0-3D4B-4760-BDA1-884141ADB713}" destId="{E0C1952F-AD9B-42B9-B5DF-C0F017AE1EF5}" srcOrd="0" destOrd="0" presId="urn:microsoft.com/office/officeart/2005/8/layout/hList2#2"/>
    <dgm:cxn modelId="{98434FC7-ED22-4971-8864-7898A99FBCC3}" srcId="{B2032D2E-BB90-478F-A1E9-ED472B2F2C93}" destId="{E71AE0E9-FAEE-45BC-9C3D-9A2DA63A975A}" srcOrd="0" destOrd="0" parTransId="{12C99779-1B09-4CA0-AE94-73F5E9DB9829}" sibTransId="{7D4E9DAA-5E19-4086-9A1C-9F9C44BF8CE7}"/>
    <dgm:cxn modelId="{064C097B-DF09-4703-A847-881BED2B3CED}" srcId="{3B200792-9FD1-4F6E-9C31-0B7103647314}" destId="{0E328444-96BB-420F-B8FB-CFD27F5EC68A}" srcOrd="0" destOrd="0" parTransId="{634CA5C4-000B-4FC9-908E-7782BB0466AD}" sibTransId="{0DF59A71-73B3-4798-926E-232F8E9E72F4}"/>
    <dgm:cxn modelId="{69CB7FAC-8EC5-4F7A-998C-01A969933062}" type="presParOf" srcId="{9D9F6DBA-2C92-4C73-817C-6E81E0CC5331}" destId="{D520572A-2A9C-4F94-A3A0-16917C58C862}" srcOrd="0" destOrd="0" presId="urn:microsoft.com/office/officeart/2005/8/layout/hList2#2"/>
    <dgm:cxn modelId="{8D6FBCEC-414B-4D1D-92C7-1EA0D174963B}" type="presParOf" srcId="{D520572A-2A9C-4F94-A3A0-16917C58C862}" destId="{046C9A72-8142-4CCE-A29C-59D460688277}" srcOrd="0" destOrd="0" presId="urn:microsoft.com/office/officeart/2005/8/layout/hList2#2"/>
    <dgm:cxn modelId="{FE3F788F-DC2E-46B9-8949-0C6608D632B0}" type="presParOf" srcId="{D520572A-2A9C-4F94-A3A0-16917C58C862}" destId="{883B7761-2606-44FE-8E20-1EA8D0581DBD}" srcOrd="1" destOrd="0" presId="urn:microsoft.com/office/officeart/2005/8/layout/hList2#2"/>
    <dgm:cxn modelId="{B7F97268-A874-4EF4-ACE0-D9F1CA9B4C25}" type="presParOf" srcId="{D520572A-2A9C-4F94-A3A0-16917C58C862}" destId="{5DE2B1EA-FC2B-4E3B-B83B-7E51DF9029DF}" srcOrd="2" destOrd="0" presId="urn:microsoft.com/office/officeart/2005/8/layout/hList2#2"/>
    <dgm:cxn modelId="{33E60077-5A7B-4EE7-9B7F-81131E61660D}" type="presParOf" srcId="{9D9F6DBA-2C92-4C73-817C-6E81E0CC5331}" destId="{F4EF15EF-CBE8-4F12-95D9-DB4723C64449}" srcOrd="1" destOrd="0" presId="urn:microsoft.com/office/officeart/2005/8/layout/hList2#2"/>
    <dgm:cxn modelId="{85CD6AF1-D823-46FA-A963-FB71CA4AA952}" type="presParOf" srcId="{9D9F6DBA-2C92-4C73-817C-6E81E0CC5331}" destId="{79B02265-B2E4-4B48-89C9-40005B2907C1}" srcOrd="2" destOrd="0" presId="urn:microsoft.com/office/officeart/2005/8/layout/hList2#2"/>
    <dgm:cxn modelId="{4240C9DC-5FC0-413C-A326-1CDCDDC24C0B}" type="presParOf" srcId="{79B02265-B2E4-4B48-89C9-40005B2907C1}" destId="{0B69245E-8CFF-4C11-AB62-1C8BA50B3F37}" srcOrd="0" destOrd="0" presId="urn:microsoft.com/office/officeart/2005/8/layout/hList2#2"/>
    <dgm:cxn modelId="{CB082B3A-007A-495B-9858-0C9DE6A30353}" type="presParOf" srcId="{79B02265-B2E4-4B48-89C9-40005B2907C1}" destId="{E0C1952F-AD9B-42B9-B5DF-C0F017AE1EF5}" srcOrd="1" destOrd="0" presId="urn:microsoft.com/office/officeart/2005/8/layout/hList2#2"/>
    <dgm:cxn modelId="{EB5E442E-6300-44F7-A603-4CADF69A4084}" type="presParOf" srcId="{79B02265-B2E4-4B48-89C9-40005B2907C1}" destId="{F5CD5CC3-D2F2-46E8-896D-14397ADAA942}" srcOrd="2" destOrd="0" presId="urn:microsoft.com/office/officeart/2005/8/layout/hList2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B9278EF-CC23-4B80-B336-10FCD82166A9}" type="doc">
      <dgm:prSet loTypeId="urn:microsoft.com/office/officeart/2008/layout/Hexagon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3D39624-90C0-411A-A438-6C79BB6A823B}">
      <dgm:prSet phldrT="[Texto]" custT="1"/>
      <dgm:spPr/>
      <dgm:t>
        <a:bodyPr/>
        <a:lstStyle/>
        <a:p>
          <a:r>
            <a:rPr lang="pt-BR" sz="1400" dirty="0" err="1" smtClean="0">
              <a:solidFill>
                <a:schemeClr val="tx1"/>
              </a:solidFill>
              <a:latin typeface="Century Gothic" pitchFamily="34" charset="0"/>
            </a:rPr>
            <a:t>Miembros</a:t>
          </a:r>
          <a:r>
            <a:rPr lang="pt-BR" sz="1400" dirty="0" smtClean="0">
              <a:solidFill>
                <a:schemeClr val="tx1"/>
              </a:solidFill>
              <a:latin typeface="Century Gothic" pitchFamily="34" charset="0"/>
            </a:rPr>
            <a:t> de </a:t>
          </a:r>
          <a:r>
            <a:rPr lang="pt-BR" sz="1400" dirty="0" err="1" smtClean="0">
              <a:solidFill>
                <a:schemeClr val="tx1"/>
              </a:solidFill>
              <a:latin typeface="Century Gothic" pitchFamily="34" charset="0"/>
            </a:rPr>
            <a:t>Consejos</a:t>
          </a:r>
          <a:r>
            <a:rPr lang="pt-BR" sz="1400" dirty="0" smtClean="0">
              <a:solidFill>
                <a:schemeClr val="tx1"/>
              </a:solidFill>
              <a:latin typeface="Century Gothic" pitchFamily="34" charset="0"/>
            </a:rPr>
            <a:t> </a:t>
          </a:r>
          <a:r>
            <a:rPr lang="pt-BR" sz="1400" dirty="0" err="1" smtClean="0">
              <a:solidFill>
                <a:schemeClr val="tx1"/>
              </a:solidFill>
              <a:latin typeface="Century Gothic" pitchFamily="34" charset="0"/>
            </a:rPr>
            <a:t>Municipales</a:t>
          </a:r>
          <a:endParaRPr lang="pt-BR" sz="1400" dirty="0">
            <a:solidFill>
              <a:schemeClr val="tx1"/>
            </a:solidFill>
            <a:latin typeface="Century Gothic" pitchFamily="34" charset="0"/>
          </a:endParaRPr>
        </a:p>
      </dgm:t>
    </dgm:pt>
    <dgm:pt modelId="{274A9F98-3B51-498C-AC80-469101002710}" type="parTrans" cxnId="{45349CBB-03A9-452B-B218-967791E36F31}">
      <dgm:prSet/>
      <dgm:spPr/>
      <dgm:t>
        <a:bodyPr/>
        <a:lstStyle/>
        <a:p>
          <a:endParaRPr lang="pt-BR" sz="1400">
            <a:solidFill>
              <a:schemeClr val="tx1"/>
            </a:solidFill>
            <a:latin typeface="Century Gothic" pitchFamily="34" charset="0"/>
          </a:endParaRPr>
        </a:p>
      </dgm:t>
    </dgm:pt>
    <dgm:pt modelId="{69881ED7-BA64-4295-A033-E777CD36ADB3}" type="sibTrans" cxnId="{45349CBB-03A9-452B-B218-967791E36F31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1000" b="-11000"/>
          </a:stretch>
        </a:blipFill>
      </dgm:spPr>
      <dgm:t>
        <a:bodyPr/>
        <a:lstStyle/>
        <a:p>
          <a:endParaRPr lang="pt-BR" sz="1400">
            <a:solidFill>
              <a:schemeClr val="tx1"/>
            </a:solidFill>
            <a:latin typeface="Century Gothic" pitchFamily="34" charset="0"/>
          </a:endParaRPr>
        </a:p>
      </dgm:t>
    </dgm:pt>
    <dgm:pt modelId="{2E7A709D-4E57-4879-8BE1-BC3AD922CB9F}">
      <dgm:prSet phldrT="[Texto]" custT="1"/>
      <dgm:spPr/>
      <dgm:t>
        <a:bodyPr/>
        <a:lstStyle/>
        <a:p>
          <a:r>
            <a:rPr lang="pt-BR" sz="1400" dirty="0" err="1" smtClean="0">
              <a:solidFill>
                <a:schemeClr val="tx1"/>
              </a:solidFill>
              <a:latin typeface="Century Gothic" pitchFamily="34" charset="0"/>
            </a:rPr>
            <a:t>Profesores</a:t>
          </a:r>
          <a:r>
            <a:rPr lang="pt-BR" sz="1400" dirty="0" smtClean="0">
              <a:solidFill>
                <a:schemeClr val="tx1"/>
              </a:solidFill>
              <a:latin typeface="Century Gothic" pitchFamily="34" charset="0"/>
            </a:rPr>
            <a:t> y </a:t>
          </a:r>
          <a:r>
            <a:rPr lang="pt-BR" sz="1400" dirty="0" err="1" smtClean="0">
              <a:solidFill>
                <a:schemeClr val="tx1"/>
              </a:solidFill>
              <a:latin typeface="Century Gothic" pitchFamily="34" charset="0"/>
            </a:rPr>
            <a:t>alumnos</a:t>
          </a:r>
          <a:r>
            <a:rPr lang="pt-BR" sz="1400" dirty="0" smtClean="0">
              <a:solidFill>
                <a:schemeClr val="tx1"/>
              </a:solidFill>
              <a:latin typeface="Century Gothic" pitchFamily="34" charset="0"/>
            </a:rPr>
            <a:t> </a:t>
          </a:r>
          <a:endParaRPr lang="pt-BR" sz="1400" dirty="0">
            <a:solidFill>
              <a:schemeClr val="tx1"/>
            </a:solidFill>
            <a:latin typeface="Century Gothic" pitchFamily="34" charset="0"/>
          </a:endParaRPr>
        </a:p>
      </dgm:t>
    </dgm:pt>
    <dgm:pt modelId="{5CFAA1E8-0503-4F2A-A414-E3E251E58E26}" type="parTrans" cxnId="{A37525B5-AA33-4FEB-AC9C-307F14920B59}">
      <dgm:prSet/>
      <dgm:spPr/>
      <dgm:t>
        <a:bodyPr/>
        <a:lstStyle/>
        <a:p>
          <a:endParaRPr lang="pt-BR" sz="1400">
            <a:solidFill>
              <a:schemeClr val="tx1"/>
            </a:solidFill>
            <a:latin typeface="Century Gothic" pitchFamily="34" charset="0"/>
          </a:endParaRPr>
        </a:p>
      </dgm:t>
    </dgm:pt>
    <dgm:pt modelId="{4E698F36-330F-42A6-9431-5C9B37998D13}" type="sibTrans" cxnId="{A37525B5-AA33-4FEB-AC9C-307F14920B59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1000" b="-11000"/>
          </a:stretch>
        </a:blipFill>
      </dgm:spPr>
      <dgm:t>
        <a:bodyPr/>
        <a:lstStyle/>
        <a:p>
          <a:endParaRPr lang="pt-BR" sz="1400">
            <a:solidFill>
              <a:schemeClr val="tx1"/>
            </a:solidFill>
            <a:latin typeface="Century Gothic" pitchFamily="34" charset="0"/>
          </a:endParaRPr>
        </a:p>
      </dgm:t>
    </dgm:pt>
    <dgm:pt modelId="{BD84C538-B4C5-48F3-AF1D-4099B67233F1}">
      <dgm:prSet phldrT="[Texto]" custT="1"/>
      <dgm:spPr/>
      <dgm:t>
        <a:bodyPr/>
        <a:lstStyle/>
        <a:p>
          <a:r>
            <a:rPr lang="pt-BR" sz="1400" dirty="0" err="1" smtClean="0">
              <a:solidFill>
                <a:schemeClr val="tx1"/>
              </a:solidFill>
              <a:latin typeface="Century Gothic" pitchFamily="34" charset="0"/>
            </a:rPr>
            <a:t>Lideranzas</a:t>
          </a:r>
          <a:r>
            <a:rPr lang="pt-BR" sz="1400" dirty="0" smtClean="0">
              <a:solidFill>
                <a:schemeClr val="tx1"/>
              </a:solidFill>
              <a:latin typeface="Century Gothic" pitchFamily="34" charset="0"/>
            </a:rPr>
            <a:t> </a:t>
          </a:r>
          <a:r>
            <a:rPr lang="pt-BR" sz="1400" dirty="0" err="1" smtClean="0">
              <a:solidFill>
                <a:schemeClr val="tx1"/>
              </a:solidFill>
              <a:latin typeface="Century Gothic" pitchFamily="34" charset="0"/>
            </a:rPr>
            <a:t>Locales</a:t>
          </a:r>
          <a:r>
            <a:rPr lang="pt-BR" sz="1400" dirty="0" smtClean="0">
              <a:solidFill>
                <a:schemeClr val="tx1"/>
              </a:solidFill>
              <a:latin typeface="Century Gothic" pitchFamily="34" charset="0"/>
            </a:rPr>
            <a:t> </a:t>
          </a:r>
          <a:endParaRPr lang="pt-BR" sz="1400" dirty="0">
            <a:solidFill>
              <a:schemeClr val="tx1"/>
            </a:solidFill>
            <a:latin typeface="Century Gothic" pitchFamily="34" charset="0"/>
          </a:endParaRPr>
        </a:p>
      </dgm:t>
    </dgm:pt>
    <dgm:pt modelId="{FD9099FB-F1B8-419E-86D7-66C968B320AC}" type="parTrans" cxnId="{B2AB32C1-8A90-4371-9517-65336F167EEF}">
      <dgm:prSet/>
      <dgm:spPr/>
      <dgm:t>
        <a:bodyPr/>
        <a:lstStyle/>
        <a:p>
          <a:endParaRPr lang="pt-BR" sz="1400">
            <a:solidFill>
              <a:schemeClr val="tx1"/>
            </a:solidFill>
            <a:latin typeface="Century Gothic" pitchFamily="34" charset="0"/>
          </a:endParaRPr>
        </a:p>
      </dgm:t>
    </dgm:pt>
    <dgm:pt modelId="{699EEA1F-2D81-4EFF-A0AF-EEB80262548B}" type="sibTrans" cxnId="{B2AB32C1-8A90-4371-9517-65336F167EEF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pt-BR" sz="1400">
            <a:solidFill>
              <a:schemeClr val="tx1"/>
            </a:solidFill>
            <a:latin typeface="Century Gothic" pitchFamily="34" charset="0"/>
          </a:endParaRPr>
        </a:p>
      </dgm:t>
    </dgm:pt>
    <dgm:pt modelId="{E21B6FB8-32EC-4F8B-B83B-E8B7270E1DA9}">
      <dgm:prSet phldrT="[Texto]" custT="1"/>
      <dgm:spPr/>
      <dgm:t>
        <a:bodyPr/>
        <a:lstStyle/>
        <a:p>
          <a:r>
            <a:rPr lang="pt-BR" sz="1400" dirty="0" smtClean="0">
              <a:solidFill>
                <a:schemeClr val="tx1"/>
              </a:solidFill>
              <a:latin typeface="Century Gothic" pitchFamily="34" charset="0"/>
            </a:rPr>
            <a:t>Agentes Públicos </a:t>
          </a:r>
          <a:r>
            <a:rPr lang="pt-BR" sz="1400" dirty="0" err="1" smtClean="0">
              <a:solidFill>
                <a:schemeClr val="tx1"/>
              </a:solidFill>
              <a:latin typeface="Century Gothic" pitchFamily="34" charset="0"/>
            </a:rPr>
            <a:t>Municipales</a:t>
          </a:r>
          <a:r>
            <a:rPr lang="pt-BR" sz="1400" dirty="0" smtClean="0">
              <a:solidFill>
                <a:schemeClr val="tx1"/>
              </a:solidFill>
              <a:latin typeface="Century Gothic" pitchFamily="34" charset="0"/>
            </a:rPr>
            <a:t>  </a:t>
          </a:r>
          <a:endParaRPr lang="pt-BR" sz="1400" dirty="0">
            <a:solidFill>
              <a:schemeClr val="tx1"/>
            </a:solidFill>
            <a:latin typeface="Century Gothic" pitchFamily="34" charset="0"/>
          </a:endParaRPr>
        </a:p>
      </dgm:t>
    </dgm:pt>
    <dgm:pt modelId="{BDD404A1-AC4D-4B8D-9315-9038DC0E1C75}" type="parTrans" cxnId="{FD286696-4C82-4943-9EF7-2B39DD5026DA}">
      <dgm:prSet/>
      <dgm:spPr/>
      <dgm:t>
        <a:bodyPr/>
        <a:lstStyle/>
        <a:p>
          <a:endParaRPr lang="pt-BR" sz="1400">
            <a:solidFill>
              <a:schemeClr val="tx1"/>
            </a:solidFill>
            <a:latin typeface="Century Gothic" pitchFamily="34" charset="0"/>
          </a:endParaRPr>
        </a:p>
      </dgm:t>
    </dgm:pt>
    <dgm:pt modelId="{141DF4B2-75CB-4856-82BB-413BC18CB6FC}" type="sibTrans" cxnId="{FD286696-4C82-4943-9EF7-2B39DD5026DA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9000" b="-9000"/>
          </a:stretch>
        </a:blipFill>
      </dgm:spPr>
      <dgm:t>
        <a:bodyPr/>
        <a:lstStyle/>
        <a:p>
          <a:endParaRPr lang="pt-BR" sz="1400">
            <a:solidFill>
              <a:schemeClr val="tx1"/>
            </a:solidFill>
            <a:latin typeface="Century Gothic" pitchFamily="34" charset="0"/>
          </a:endParaRPr>
        </a:p>
      </dgm:t>
    </dgm:pt>
    <dgm:pt modelId="{1F4EF31F-6A93-45CE-BB5F-65330380B048}" type="pres">
      <dgm:prSet presAssocID="{BB9278EF-CC23-4B80-B336-10FCD82166A9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pt-BR"/>
        </a:p>
      </dgm:t>
    </dgm:pt>
    <dgm:pt modelId="{62968159-D968-4D07-BD86-F4B0EEA75B2F}" type="pres">
      <dgm:prSet presAssocID="{D3D39624-90C0-411A-A438-6C79BB6A823B}" presName="text1" presStyleCnt="0"/>
      <dgm:spPr/>
    </dgm:pt>
    <dgm:pt modelId="{841539E4-C0AF-46BA-970B-338A6465E462}" type="pres">
      <dgm:prSet presAssocID="{D3D39624-90C0-411A-A438-6C79BB6A823B}" presName="textRepeatNode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D00CD6E-96DC-44B9-87BF-650CBA4E95D3}" type="pres">
      <dgm:prSet presAssocID="{D3D39624-90C0-411A-A438-6C79BB6A823B}" presName="textaccent1" presStyleCnt="0"/>
      <dgm:spPr/>
    </dgm:pt>
    <dgm:pt modelId="{8F12F21D-C75D-4CE3-9375-58AB90A164D4}" type="pres">
      <dgm:prSet presAssocID="{D3D39624-90C0-411A-A438-6C79BB6A823B}" presName="accentRepeatNode" presStyleLbl="solidAlignAcc1" presStyleIdx="0" presStyleCnt="8"/>
      <dgm:spPr/>
    </dgm:pt>
    <dgm:pt modelId="{80FCE16E-1ECB-465A-BD40-44EB3FB73272}" type="pres">
      <dgm:prSet presAssocID="{69881ED7-BA64-4295-A033-E777CD36ADB3}" presName="image1" presStyleCnt="0"/>
      <dgm:spPr/>
    </dgm:pt>
    <dgm:pt modelId="{DF1886E5-2575-4E3B-90CD-4E6AD9FE0E14}" type="pres">
      <dgm:prSet presAssocID="{69881ED7-BA64-4295-A033-E777CD36ADB3}" presName="imageRepeatNode" presStyleLbl="alignAcc1" presStyleIdx="0" presStyleCnt="4"/>
      <dgm:spPr/>
      <dgm:t>
        <a:bodyPr/>
        <a:lstStyle/>
        <a:p>
          <a:endParaRPr lang="pt-BR"/>
        </a:p>
      </dgm:t>
    </dgm:pt>
    <dgm:pt modelId="{87B6A9C4-A7F3-4086-8C3A-E647022373A1}" type="pres">
      <dgm:prSet presAssocID="{69881ED7-BA64-4295-A033-E777CD36ADB3}" presName="imageaccent1" presStyleCnt="0"/>
      <dgm:spPr/>
    </dgm:pt>
    <dgm:pt modelId="{CEEE1CCD-9A8B-4334-901B-BA0F11355EB7}" type="pres">
      <dgm:prSet presAssocID="{69881ED7-BA64-4295-A033-E777CD36ADB3}" presName="accentRepeatNode" presStyleLbl="solidAlignAcc1" presStyleIdx="1" presStyleCnt="8"/>
      <dgm:spPr/>
    </dgm:pt>
    <dgm:pt modelId="{F10540C2-598D-4741-B1BA-C76D516C301D}" type="pres">
      <dgm:prSet presAssocID="{2E7A709D-4E57-4879-8BE1-BC3AD922CB9F}" presName="text2" presStyleCnt="0"/>
      <dgm:spPr/>
    </dgm:pt>
    <dgm:pt modelId="{A956A56B-C9A7-4DF2-AAA4-3E521F17CEBE}" type="pres">
      <dgm:prSet presAssocID="{2E7A709D-4E57-4879-8BE1-BC3AD922CB9F}" presName="textRepeatNode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A9D4FA0-028D-435A-9824-C810C16FF9F5}" type="pres">
      <dgm:prSet presAssocID="{2E7A709D-4E57-4879-8BE1-BC3AD922CB9F}" presName="textaccent2" presStyleCnt="0"/>
      <dgm:spPr/>
    </dgm:pt>
    <dgm:pt modelId="{C736112F-AFF8-4501-95B7-EC163B3E62CA}" type="pres">
      <dgm:prSet presAssocID="{2E7A709D-4E57-4879-8BE1-BC3AD922CB9F}" presName="accentRepeatNode" presStyleLbl="solidAlignAcc1" presStyleIdx="2" presStyleCnt="8"/>
      <dgm:spPr/>
    </dgm:pt>
    <dgm:pt modelId="{4B277BC6-6D7E-4823-AC1F-3E116ED09F54}" type="pres">
      <dgm:prSet presAssocID="{4E698F36-330F-42A6-9431-5C9B37998D13}" presName="image2" presStyleCnt="0"/>
      <dgm:spPr/>
    </dgm:pt>
    <dgm:pt modelId="{2DAEC7DE-842C-49E6-A46B-43D79A588791}" type="pres">
      <dgm:prSet presAssocID="{4E698F36-330F-42A6-9431-5C9B37998D13}" presName="imageRepeatNode" presStyleLbl="alignAcc1" presStyleIdx="1" presStyleCnt="4"/>
      <dgm:spPr/>
      <dgm:t>
        <a:bodyPr/>
        <a:lstStyle/>
        <a:p>
          <a:endParaRPr lang="pt-BR"/>
        </a:p>
      </dgm:t>
    </dgm:pt>
    <dgm:pt modelId="{AFC7A39C-0886-4349-8530-5710D871E9E0}" type="pres">
      <dgm:prSet presAssocID="{4E698F36-330F-42A6-9431-5C9B37998D13}" presName="imageaccent2" presStyleCnt="0"/>
      <dgm:spPr/>
    </dgm:pt>
    <dgm:pt modelId="{A22F20A1-D473-408F-B196-D92454CEDD92}" type="pres">
      <dgm:prSet presAssocID="{4E698F36-330F-42A6-9431-5C9B37998D13}" presName="accentRepeatNode" presStyleLbl="solidAlignAcc1" presStyleIdx="3" presStyleCnt="8"/>
      <dgm:spPr/>
    </dgm:pt>
    <dgm:pt modelId="{554CDB77-23F8-491B-A8DA-08F782A0DDCF}" type="pres">
      <dgm:prSet presAssocID="{BD84C538-B4C5-48F3-AF1D-4099B67233F1}" presName="text3" presStyleCnt="0"/>
      <dgm:spPr/>
    </dgm:pt>
    <dgm:pt modelId="{8AD93951-A4A4-46D2-87E0-44E9DE38E098}" type="pres">
      <dgm:prSet presAssocID="{BD84C538-B4C5-48F3-AF1D-4099B67233F1}" presName="textRepeatNode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CC71B57-875A-4ECA-B592-D011AC1473D8}" type="pres">
      <dgm:prSet presAssocID="{BD84C538-B4C5-48F3-AF1D-4099B67233F1}" presName="textaccent3" presStyleCnt="0"/>
      <dgm:spPr/>
    </dgm:pt>
    <dgm:pt modelId="{D4F63351-93D1-4404-A7AD-A20B832C6BBA}" type="pres">
      <dgm:prSet presAssocID="{BD84C538-B4C5-48F3-AF1D-4099B67233F1}" presName="accentRepeatNode" presStyleLbl="solidAlignAcc1" presStyleIdx="4" presStyleCnt="8"/>
      <dgm:spPr/>
    </dgm:pt>
    <dgm:pt modelId="{29635D36-50DE-42F0-89F4-6B55181C50FE}" type="pres">
      <dgm:prSet presAssocID="{699EEA1F-2D81-4EFF-A0AF-EEB80262548B}" presName="image3" presStyleCnt="0"/>
      <dgm:spPr/>
    </dgm:pt>
    <dgm:pt modelId="{3C0B5D4F-47D0-4AF6-902F-CAD77407AA9A}" type="pres">
      <dgm:prSet presAssocID="{699EEA1F-2D81-4EFF-A0AF-EEB80262548B}" presName="imageRepeatNode" presStyleLbl="alignAcc1" presStyleIdx="2" presStyleCnt="4"/>
      <dgm:spPr/>
      <dgm:t>
        <a:bodyPr/>
        <a:lstStyle/>
        <a:p>
          <a:endParaRPr lang="pt-BR"/>
        </a:p>
      </dgm:t>
    </dgm:pt>
    <dgm:pt modelId="{D90FBF4B-5E9D-4690-9D4A-F8236FEF5C4D}" type="pres">
      <dgm:prSet presAssocID="{699EEA1F-2D81-4EFF-A0AF-EEB80262548B}" presName="imageaccent3" presStyleCnt="0"/>
      <dgm:spPr/>
    </dgm:pt>
    <dgm:pt modelId="{A5A9C056-7813-4590-B5B9-557A20F093DB}" type="pres">
      <dgm:prSet presAssocID="{699EEA1F-2D81-4EFF-A0AF-EEB80262548B}" presName="accentRepeatNode" presStyleLbl="solidAlignAcc1" presStyleIdx="5" presStyleCnt="8"/>
      <dgm:spPr/>
    </dgm:pt>
    <dgm:pt modelId="{1BE9EEB0-6313-4E93-9964-8B5EDECC73A0}" type="pres">
      <dgm:prSet presAssocID="{E21B6FB8-32EC-4F8B-B83B-E8B7270E1DA9}" presName="text4" presStyleCnt="0"/>
      <dgm:spPr/>
    </dgm:pt>
    <dgm:pt modelId="{EF7D002E-4338-4375-B584-CACF7CCCD94D}" type="pres">
      <dgm:prSet presAssocID="{E21B6FB8-32EC-4F8B-B83B-E8B7270E1DA9}" presName="textRepeatNode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A9313EB-7364-4EDB-B1B0-364B1A99CAD4}" type="pres">
      <dgm:prSet presAssocID="{E21B6FB8-32EC-4F8B-B83B-E8B7270E1DA9}" presName="textaccent4" presStyleCnt="0"/>
      <dgm:spPr/>
    </dgm:pt>
    <dgm:pt modelId="{3515FF28-0482-4469-9E73-479FDF504EA5}" type="pres">
      <dgm:prSet presAssocID="{E21B6FB8-32EC-4F8B-B83B-E8B7270E1DA9}" presName="accentRepeatNode" presStyleLbl="solidAlignAcc1" presStyleIdx="6" presStyleCnt="8"/>
      <dgm:spPr/>
    </dgm:pt>
    <dgm:pt modelId="{D4B1EBDE-4CA0-45FE-9351-011182FA82AB}" type="pres">
      <dgm:prSet presAssocID="{141DF4B2-75CB-4856-82BB-413BC18CB6FC}" presName="image4" presStyleCnt="0"/>
      <dgm:spPr/>
    </dgm:pt>
    <dgm:pt modelId="{E67138F4-6E28-4454-B239-5CD97D0E9C85}" type="pres">
      <dgm:prSet presAssocID="{141DF4B2-75CB-4856-82BB-413BC18CB6FC}" presName="imageRepeatNode" presStyleLbl="alignAcc1" presStyleIdx="3" presStyleCnt="4"/>
      <dgm:spPr/>
      <dgm:t>
        <a:bodyPr/>
        <a:lstStyle/>
        <a:p>
          <a:endParaRPr lang="pt-BR"/>
        </a:p>
      </dgm:t>
    </dgm:pt>
    <dgm:pt modelId="{7BC14D32-C57C-4C53-8BD3-ACC053D32B65}" type="pres">
      <dgm:prSet presAssocID="{141DF4B2-75CB-4856-82BB-413BC18CB6FC}" presName="imageaccent4" presStyleCnt="0"/>
      <dgm:spPr/>
    </dgm:pt>
    <dgm:pt modelId="{DA0DE277-C071-49BC-BA26-27529C035FE4}" type="pres">
      <dgm:prSet presAssocID="{141DF4B2-75CB-4856-82BB-413BC18CB6FC}" presName="accentRepeatNode" presStyleLbl="solidAlignAcc1" presStyleIdx="7" presStyleCnt="8"/>
      <dgm:spPr/>
    </dgm:pt>
  </dgm:ptLst>
  <dgm:cxnLst>
    <dgm:cxn modelId="{DD72C75E-A987-4593-94BC-99BE9C47CECD}" type="presOf" srcId="{BD84C538-B4C5-48F3-AF1D-4099B67233F1}" destId="{8AD93951-A4A4-46D2-87E0-44E9DE38E098}" srcOrd="0" destOrd="0" presId="urn:microsoft.com/office/officeart/2008/layout/HexagonCluster"/>
    <dgm:cxn modelId="{B2AB32C1-8A90-4371-9517-65336F167EEF}" srcId="{BB9278EF-CC23-4B80-B336-10FCD82166A9}" destId="{BD84C538-B4C5-48F3-AF1D-4099B67233F1}" srcOrd="2" destOrd="0" parTransId="{FD9099FB-F1B8-419E-86D7-66C968B320AC}" sibTransId="{699EEA1F-2D81-4EFF-A0AF-EEB80262548B}"/>
    <dgm:cxn modelId="{9E6F8FCB-0D29-485D-8AA3-7C1D7B1A3722}" type="presOf" srcId="{2E7A709D-4E57-4879-8BE1-BC3AD922CB9F}" destId="{A956A56B-C9A7-4DF2-AAA4-3E521F17CEBE}" srcOrd="0" destOrd="0" presId="urn:microsoft.com/office/officeart/2008/layout/HexagonCluster"/>
    <dgm:cxn modelId="{131A4C3B-57F2-44AF-B40D-BE3FAD3B264E}" type="presOf" srcId="{BB9278EF-CC23-4B80-B336-10FCD82166A9}" destId="{1F4EF31F-6A93-45CE-BB5F-65330380B048}" srcOrd="0" destOrd="0" presId="urn:microsoft.com/office/officeart/2008/layout/HexagonCluster"/>
    <dgm:cxn modelId="{F9D8A6EA-1833-4586-9A82-F633628604EF}" type="presOf" srcId="{69881ED7-BA64-4295-A033-E777CD36ADB3}" destId="{DF1886E5-2575-4E3B-90CD-4E6AD9FE0E14}" srcOrd="0" destOrd="0" presId="urn:microsoft.com/office/officeart/2008/layout/HexagonCluster"/>
    <dgm:cxn modelId="{FD286696-4C82-4943-9EF7-2B39DD5026DA}" srcId="{BB9278EF-CC23-4B80-B336-10FCD82166A9}" destId="{E21B6FB8-32EC-4F8B-B83B-E8B7270E1DA9}" srcOrd="3" destOrd="0" parTransId="{BDD404A1-AC4D-4B8D-9315-9038DC0E1C75}" sibTransId="{141DF4B2-75CB-4856-82BB-413BC18CB6FC}"/>
    <dgm:cxn modelId="{D27ACD4B-1A37-4F90-B91C-D7E0FCE46A48}" type="presOf" srcId="{699EEA1F-2D81-4EFF-A0AF-EEB80262548B}" destId="{3C0B5D4F-47D0-4AF6-902F-CAD77407AA9A}" srcOrd="0" destOrd="0" presId="urn:microsoft.com/office/officeart/2008/layout/HexagonCluster"/>
    <dgm:cxn modelId="{45349CBB-03A9-452B-B218-967791E36F31}" srcId="{BB9278EF-CC23-4B80-B336-10FCD82166A9}" destId="{D3D39624-90C0-411A-A438-6C79BB6A823B}" srcOrd="0" destOrd="0" parTransId="{274A9F98-3B51-498C-AC80-469101002710}" sibTransId="{69881ED7-BA64-4295-A033-E777CD36ADB3}"/>
    <dgm:cxn modelId="{A37525B5-AA33-4FEB-AC9C-307F14920B59}" srcId="{BB9278EF-CC23-4B80-B336-10FCD82166A9}" destId="{2E7A709D-4E57-4879-8BE1-BC3AD922CB9F}" srcOrd="1" destOrd="0" parTransId="{5CFAA1E8-0503-4F2A-A414-E3E251E58E26}" sibTransId="{4E698F36-330F-42A6-9431-5C9B37998D13}"/>
    <dgm:cxn modelId="{73A8499B-8752-4314-A2D6-4651B80A605C}" type="presOf" srcId="{141DF4B2-75CB-4856-82BB-413BC18CB6FC}" destId="{E67138F4-6E28-4454-B239-5CD97D0E9C85}" srcOrd="0" destOrd="0" presId="urn:microsoft.com/office/officeart/2008/layout/HexagonCluster"/>
    <dgm:cxn modelId="{61BF6A85-5F38-4F11-9899-8D8AA22A8F63}" type="presOf" srcId="{D3D39624-90C0-411A-A438-6C79BB6A823B}" destId="{841539E4-C0AF-46BA-970B-338A6465E462}" srcOrd="0" destOrd="0" presId="urn:microsoft.com/office/officeart/2008/layout/HexagonCluster"/>
    <dgm:cxn modelId="{3F6CB023-86D2-4E88-848F-D87D697CD339}" type="presOf" srcId="{E21B6FB8-32EC-4F8B-B83B-E8B7270E1DA9}" destId="{EF7D002E-4338-4375-B584-CACF7CCCD94D}" srcOrd="0" destOrd="0" presId="urn:microsoft.com/office/officeart/2008/layout/HexagonCluster"/>
    <dgm:cxn modelId="{10278A0F-E883-45BF-8941-9A0BF4F60BCD}" type="presOf" srcId="{4E698F36-330F-42A6-9431-5C9B37998D13}" destId="{2DAEC7DE-842C-49E6-A46B-43D79A588791}" srcOrd="0" destOrd="0" presId="urn:microsoft.com/office/officeart/2008/layout/HexagonCluster"/>
    <dgm:cxn modelId="{A79806F3-22CB-473F-AB92-466DD172E18D}" type="presParOf" srcId="{1F4EF31F-6A93-45CE-BB5F-65330380B048}" destId="{62968159-D968-4D07-BD86-F4B0EEA75B2F}" srcOrd="0" destOrd="0" presId="urn:microsoft.com/office/officeart/2008/layout/HexagonCluster"/>
    <dgm:cxn modelId="{8AE117DE-6EB7-4C78-8719-5FF0FB09A74D}" type="presParOf" srcId="{62968159-D968-4D07-BD86-F4B0EEA75B2F}" destId="{841539E4-C0AF-46BA-970B-338A6465E462}" srcOrd="0" destOrd="0" presId="urn:microsoft.com/office/officeart/2008/layout/HexagonCluster"/>
    <dgm:cxn modelId="{D4219D38-C4EA-4ADF-AB87-EF8C6797BE0A}" type="presParOf" srcId="{1F4EF31F-6A93-45CE-BB5F-65330380B048}" destId="{7D00CD6E-96DC-44B9-87BF-650CBA4E95D3}" srcOrd="1" destOrd="0" presId="urn:microsoft.com/office/officeart/2008/layout/HexagonCluster"/>
    <dgm:cxn modelId="{C18664C0-1035-450B-A95A-E547B4053D2C}" type="presParOf" srcId="{7D00CD6E-96DC-44B9-87BF-650CBA4E95D3}" destId="{8F12F21D-C75D-4CE3-9375-58AB90A164D4}" srcOrd="0" destOrd="0" presId="urn:microsoft.com/office/officeart/2008/layout/HexagonCluster"/>
    <dgm:cxn modelId="{161D78D9-6CB5-4093-9CAC-24911EB75D1C}" type="presParOf" srcId="{1F4EF31F-6A93-45CE-BB5F-65330380B048}" destId="{80FCE16E-1ECB-465A-BD40-44EB3FB73272}" srcOrd="2" destOrd="0" presId="urn:microsoft.com/office/officeart/2008/layout/HexagonCluster"/>
    <dgm:cxn modelId="{14B0429D-6454-4F27-8C96-ED15549C1965}" type="presParOf" srcId="{80FCE16E-1ECB-465A-BD40-44EB3FB73272}" destId="{DF1886E5-2575-4E3B-90CD-4E6AD9FE0E14}" srcOrd="0" destOrd="0" presId="urn:microsoft.com/office/officeart/2008/layout/HexagonCluster"/>
    <dgm:cxn modelId="{A4361F2B-0E20-472A-9D5F-E3347411FFBA}" type="presParOf" srcId="{1F4EF31F-6A93-45CE-BB5F-65330380B048}" destId="{87B6A9C4-A7F3-4086-8C3A-E647022373A1}" srcOrd="3" destOrd="0" presId="urn:microsoft.com/office/officeart/2008/layout/HexagonCluster"/>
    <dgm:cxn modelId="{427A11CF-A098-4090-BE72-D1A481FA335B}" type="presParOf" srcId="{87B6A9C4-A7F3-4086-8C3A-E647022373A1}" destId="{CEEE1CCD-9A8B-4334-901B-BA0F11355EB7}" srcOrd="0" destOrd="0" presId="urn:microsoft.com/office/officeart/2008/layout/HexagonCluster"/>
    <dgm:cxn modelId="{BAE5FD40-634E-4D68-96DC-903182355EEB}" type="presParOf" srcId="{1F4EF31F-6A93-45CE-BB5F-65330380B048}" destId="{F10540C2-598D-4741-B1BA-C76D516C301D}" srcOrd="4" destOrd="0" presId="urn:microsoft.com/office/officeart/2008/layout/HexagonCluster"/>
    <dgm:cxn modelId="{709CFFB6-44CC-4A7E-BF00-F62E61D9BCA4}" type="presParOf" srcId="{F10540C2-598D-4741-B1BA-C76D516C301D}" destId="{A956A56B-C9A7-4DF2-AAA4-3E521F17CEBE}" srcOrd="0" destOrd="0" presId="urn:microsoft.com/office/officeart/2008/layout/HexagonCluster"/>
    <dgm:cxn modelId="{8AFF4BD0-E5AB-4D39-A197-861455A07C2A}" type="presParOf" srcId="{1F4EF31F-6A93-45CE-BB5F-65330380B048}" destId="{8A9D4FA0-028D-435A-9824-C810C16FF9F5}" srcOrd="5" destOrd="0" presId="urn:microsoft.com/office/officeart/2008/layout/HexagonCluster"/>
    <dgm:cxn modelId="{3516388A-CB5F-4FBA-B2A3-B58A91728DC9}" type="presParOf" srcId="{8A9D4FA0-028D-435A-9824-C810C16FF9F5}" destId="{C736112F-AFF8-4501-95B7-EC163B3E62CA}" srcOrd="0" destOrd="0" presId="urn:microsoft.com/office/officeart/2008/layout/HexagonCluster"/>
    <dgm:cxn modelId="{87F45DE1-47F0-4864-8E7A-2D6C41A9CD78}" type="presParOf" srcId="{1F4EF31F-6A93-45CE-BB5F-65330380B048}" destId="{4B277BC6-6D7E-4823-AC1F-3E116ED09F54}" srcOrd="6" destOrd="0" presId="urn:microsoft.com/office/officeart/2008/layout/HexagonCluster"/>
    <dgm:cxn modelId="{B8C97F4C-A82D-4380-AF51-19982A48880F}" type="presParOf" srcId="{4B277BC6-6D7E-4823-AC1F-3E116ED09F54}" destId="{2DAEC7DE-842C-49E6-A46B-43D79A588791}" srcOrd="0" destOrd="0" presId="urn:microsoft.com/office/officeart/2008/layout/HexagonCluster"/>
    <dgm:cxn modelId="{E6DBBC8F-08F4-4740-BAE8-CC6B77D3DAF4}" type="presParOf" srcId="{1F4EF31F-6A93-45CE-BB5F-65330380B048}" destId="{AFC7A39C-0886-4349-8530-5710D871E9E0}" srcOrd="7" destOrd="0" presId="urn:microsoft.com/office/officeart/2008/layout/HexagonCluster"/>
    <dgm:cxn modelId="{707C1C13-9284-479F-BF97-6086BCFAB408}" type="presParOf" srcId="{AFC7A39C-0886-4349-8530-5710D871E9E0}" destId="{A22F20A1-D473-408F-B196-D92454CEDD92}" srcOrd="0" destOrd="0" presId="urn:microsoft.com/office/officeart/2008/layout/HexagonCluster"/>
    <dgm:cxn modelId="{8EBF73AE-2D90-4391-8F9B-643D0EFE8D09}" type="presParOf" srcId="{1F4EF31F-6A93-45CE-BB5F-65330380B048}" destId="{554CDB77-23F8-491B-A8DA-08F782A0DDCF}" srcOrd="8" destOrd="0" presId="urn:microsoft.com/office/officeart/2008/layout/HexagonCluster"/>
    <dgm:cxn modelId="{66359AC2-E25E-41F1-B06C-662F82986B23}" type="presParOf" srcId="{554CDB77-23F8-491B-A8DA-08F782A0DDCF}" destId="{8AD93951-A4A4-46D2-87E0-44E9DE38E098}" srcOrd="0" destOrd="0" presId="urn:microsoft.com/office/officeart/2008/layout/HexagonCluster"/>
    <dgm:cxn modelId="{74EE6DB7-F9F9-458F-823E-0CCE01C85A87}" type="presParOf" srcId="{1F4EF31F-6A93-45CE-BB5F-65330380B048}" destId="{7CC71B57-875A-4ECA-B592-D011AC1473D8}" srcOrd="9" destOrd="0" presId="urn:microsoft.com/office/officeart/2008/layout/HexagonCluster"/>
    <dgm:cxn modelId="{C9F3B02E-E171-46BB-97AE-405278799A79}" type="presParOf" srcId="{7CC71B57-875A-4ECA-B592-D011AC1473D8}" destId="{D4F63351-93D1-4404-A7AD-A20B832C6BBA}" srcOrd="0" destOrd="0" presId="urn:microsoft.com/office/officeart/2008/layout/HexagonCluster"/>
    <dgm:cxn modelId="{0E558A8B-6FCB-4138-ACF3-47C1D8FFB227}" type="presParOf" srcId="{1F4EF31F-6A93-45CE-BB5F-65330380B048}" destId="{29635D36-50DE-42F0-89F4-6B55181C50FE}" srcOrd="10" destOrd="0" presId="urn:microsoft.com/office/officeart/2008/layout/HexagonCluster"/>
    <dgm:cxn modelId="{45EA0E0F-F3CB-4F4F-A002-86189FBE599A}" type="presParOf" srcId="{29635D36-50DE-42F0-89F4-6B55181C50FE}" destId="{3C0B5D4F-47D0-4AF6-902F-CAD77407AA9A}" srcOrd="0" destOrd="0" presId="urn:microsoft.com/office/officeart/2008/layout/HexagonCluster"/>
    <dgm:cxn modelId="{4BEF4478-C3F7-4BA2-A6D1-C44A111B8012}" type="presParOf" srcId="{1F4EF31F-6A93-45CE-BB5F-65330380B048}" destId="{D90FBF4B-5E9D-4690-9D4A-F8236FEF5C4D}" srcOrd="11" destOrd="0" presId="urn:microsoft.com/office/officeart/2008/layout/HexagonCluster"/>
    <dgm:cxn modelId="{2FF16B2F-D36E-4F0B-B77B-735616539453}" type="presParOf" srcId="{D90FBF4B-5E9D-4690-9D4A-F8236FEF5C4D}" destId="{A5A9C056-7813-4590-B5B9-557A20F093DB}" srcOrd="0" destOrd="0" presId="urn:microsoft.com/office/officeart/2008/layout/HexagonCluster"/>
    <dgm:cxn modelId="{763C30B4-07A1-40D2-A0FC-17B364D83D23}" type="presParOf" srcId="{1F4EF31F-6A93-45CE-BB5F-65330380B048}" destId="{1BE9EEB0-6313-4E93-9964-8B5EDECC73A0}" srcOrd="12" destOrd="0" presId="urn:microsoft.com/office/officeart/2008/layout/HexagonCluster"/>
    <dgm:cxn modelId="{834F7518-1CB1-4999-88C8-1DB8B9F2DAA3}" type="presParOf" srcId="{1BE9EEB0-6313-4E93-9964-8B5EDECC73A0}" destId="{EF7D002E-4338-4375-B584-CACF7CCCD94D}" srcOrd="0" destOrd="0" presId="urn:microsoft.com/office/officeart/2008/layout/HexagonCluster"/>
    <dgm:cxn modelId="{2543A819-1149-496D-8287-FD1139798BC9}" type="presParOf" srcId="{1F4EF31F-6A93-45CE-BB5F-65330380B048}" destId="{5A9313EB-7364-4EDB-B1B0-364B1A99CAD4}" srcOrd="13" destOrd="0" presId="urn:microsoft.com/office/officeart/2008/layout/HexagonCluster"/>
    <dgm:cxn modelId="{AFEFFA2E-F46D-4DB6-B165-C08303EE6262}" type="presParOf" srcId="{5A9313EB-7364-4EDB-B1B0-364B1A99CAD4}" destId="{3515FF28-0482-4469-9E73-479FDF504EA5}" srcOrd="0" destOrd="0" presId="urn:microsoft.com/office/officeart/2008/layout/HexagonCluster"/>
    <dgm:cxn modelId="{7253BBAB-99A6-4E58-A2E4-91BD71D1A3C1}" type="presParOf" srcId="{1F4EF31F-6A93-45CE-BB5F-65330380B048}" destId="{D4B1EBDE-4CA0-45FE-9351-011182FA82AB}" srcOrd="14" destOrd="0" presId="urn:microsoft.com/office/officeart/2008/layout/HexagonCluster"/>
    <dgm:cxn modelId="{28DE801F-731E-4209-8ACF-5843F124BF30}" type="presParOf" srcId="{D4B1EBDE-4CA0-45FE-9351-011182FA82AB}" destId="{E67138F4-6E28-4454-B239-5CD97D0E9C85}" srcOrd="0" destOrd="0" presId="urn:microsoft.com/office/officeart/2008/layout/HexagonCluster"/>
    <dgm:cxn modelId="{F919A7F4-8BEF-4D21-8635-681C773771FB}" type="presParOf" srcId="{1F4EF31F-6A93-45CE-BB5F-65330380B048}" destId="{7BC14D32-C57C-4C53-8BD3-ACC053D32B65}" srcOrd="15" destOrd="0" presId="urn:microsoft.com/office/officeart/2008/layout/HexagonCluster"/>
    <dgm:cxn modelId="{4E4D1740-3A53-4DF5-A9E4-79FAF20AFA17}" type="presParOf" srcId="{7BC14D32-C57C-4C53-8BD3-ACC053D32B65}" destId="{DA0DE277-C071-49BC-BA26-27529C035FE4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DECFD58-2965-43C1-9342-9A7D0F918D2D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1EF1844-0CB9-4ED3-A57F-327D8BFAED44}">
      <dgm:prSet phldrT="[Texto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pt-BR" b="1" dirty="0" smtClean="0">
              <a:solidFill>
                <a:schemeClr val="bg1"/>
              </a:solidFill>
              <a:latin typeface="Century Gothic" pitchFamily="34" charset="0"/>
            </a:rPr>
            <a:t>EVENTOS PRESENCIALES</a:t>
          </a:r>
          <a:endParaRPr lang="pt-BR" dirty="0">
            <a:solidFill>
              <a:schemeClr val="bg1"/>
            </a:solidFill>
          </a:endParaRPr>
        </a:p>
      </dgm:t>
    </dgm:pt>
    <dgm:pt modelId="{AD63F963-2180-43DA-A15B-738B2C21BC0A}" type="parTrans" cxnId="{4F46188F-2BC1-4BA2-B939-EECECA8824E3}">
      <dgm:prSet/>
      <dgm:spPr/>
      <dgm:t>
        <a:bodyPr/>
        <a:lstStyle/>
        <a:p>
          <a:endParaRPr lang="pt-BR"/>
        </a:p>
      </dgm:t>
    </dgm:pt>
    <dgm:pt modelId="{E18C287A-D3F2-448C-8803-E3BF4ACF20FF}" type="sibTrans" cxnId="{4F46188F-2BC1-4BA2-B939-EECECA8824E3}">
      <dgm:prSet/>
      <dgm:spPr/>
      <dgm:t>
        <a:bodyPr/>
        <a:lstStyle/>
        <a:p>
          <a:endParaRPr lang="pt-BR"/>
        </a:p>
      </dgm:t>
    </dgm:pt>
    <dgm:pt modelId="{9878AAEB-38E9-407C-ADC9-B9E4C1AD038E}">
      <dgm:prSet phldrT="[Texto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pt-BR" sz="800" dirty="0" smtClean="0">
              <a:noFill/>
            </a:rPr>
            <a:t>3</a:t>
          </a:r>
          <a:endParaRPr lang="pt-BR" sz="800" dirty="0">
            <a:noFill/>
          </a:endParaRPr>
        </a:p>
      </dgm:t>
    </dgm:pt>
    <dgm:pt modelId="{13726021-06E9-42E2-AB52-F04D860AC286}" type="parTrans" cxnId="{DF3065C7-F357-4225-BC81-66E285519CC1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endParaRPr lang="pt-BR"/>
        </a:p>
      </dgm:t>
    </dgm:pt>
    <dgm:pt modelId="{0FC77368-7BFB-4528-BD6F-550083BC6DFD}" type="sibTrans" cxnId="{DF3065C7-F357-4225-BC81-66E285519CC1}">
      <dgm:prSet/>
      <dgm:spPr/>
      <dgm:t>
        <a:bodyPr/>
        <a:lstStyle/>
        <a:p>
          <a:endParaRPr lang="pt-BR"/>
        </a:p>
      </dgm:t>
    </dgm:pt>
    <dgm:pt modelId="{365B0014-2300-4D1C-9893-1CB86978CE4D}">
      <dgm:prSet phldrT="[Texto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pt-BR" sz="800" dirty="0" smtClean="0">
              <a:noFill/>
            </a:rPr>
            <a:t>1</a:t>
          </a:r>
          <a:endParaRPr lang="pt-BR" sz="800" dirty="0">
            <a:noFill/>
          </a:endParaRPr>
        </a:p>
      </dgm:t>
    </dgm:pt>
    <dgm:pt modelId="{04228E4C-1DD5-454D-9F18-01015EA5F405}" type="sibTrans" cxnId="{420F23D2-4B15-4B64-A50B-52F5962B910E}">
      <dgm:prSet/>
      <dgm:spPr/>
      <dgm:t>
        <a:bodyPr/>
        <a:lstStyle/>
        <a:p>
          <a:endParaRPr lang="pt-BR"/>
        </a:p>
      </dgm:t>
    </dgm:pt>
    <dgm:pt modelId="{9284BDCB-CFB6-4B43-8A91-15A3A7F35E6C}" type="parTrans" cxnId="{420F23D2-4B15-4B64-A50B-52F5962B910E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endParaRPr lang="pt-BR"/>
        </a:p>
      </dgm:t>
    </dgm:pt>
    <dgm:pt modelId="{E8A50673-774F-4C07-9A97-1B73930C915B}">
      <dgm:prSet phldrT="[Texto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pt-BR" sz="800" dirty="0" smtClean="0">
              <a:noFill/>
            </a:rPr>
            <a:t>2</a:t>
          </a:r>
          <a:endParaRPr lang="pt-BR" sz="800" dirty="0">
            <a:noFill/>
          </a:endParaRPr>
        </a:p>
      </dgm:t>
    </dgm:pt>
    <dgm:pt modelId="{D9C89015-CD19-409D-BEC8-735A3AE27DCC}" type="sibTrans" cxnId="{A87869FF-F4A4-4744-B843-4FFEA8FF39B4}">
      <dgm:prSet/>
      <dgm:spPr/>
      <dgm:t>
        <a:bodyPr/>
        <a:lstStyle/>
        <a:p>
          <a:endParaRPr lang="pt-BR"/>
        </a:p>
      </dgm:t>
    </dgm:pt>
    <dgm:pt modelId="{BB28957B-AE93-4F6B-AA4F-5C0F01B7FEE2}" type="parTrans" cxnId="{A87869FF-F4A4-4744-B843-4FFEA8FF39B4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endParaRPr lang="pt-BR"/>
        </a:p>
      </dgm:t>
    </dgm:pt>
    <dgm:pt modelId="{E0D124F0-6528-4B90-87EF-C065D0AFEFFE}" type="pres">
      <dgm:prSet presAssocID="{ADECFD58-2965-43C1-9342-9A7D0F918D2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105EE0F-6733-4478-B362-80EC49121812}" type="pres">
      <dgm:prSet presAssocID="{91EF1844-0CB9-4ED3-A57F-327D8BFAED44}" presName="centerShape" presStyleLbl="node0" presStyleIdx="0" presStyleCnt="1" custScaleX="79601" custScaleY="69222"/>
      <dgm:spPr/>
      <dgm:t>
        <a:bodyPr/>
        <a:lstStyle/>
        <a:p>
          <a:endParaRPr lang="pt-BR"/>
        </a:p>
      </dgm:t>
    </dgm:pt>
    <dgm:pt modelId="{FFBF371B-0CF6-44A2-9063-48C7BDC2202D}" type="pres">
      <dgm:prSet presAssocID="{9284BDCB-CFB6-4B43-8A91-15A3A7F35E6C}" presName="parTrans" presStyleLbl="bgSibTrans2D1" presStyleIdx="0" presStyleCnt="3"/>
      <dgm:spPr/>
      <dgm:t>
        <a:bodyPr/>
        <a:lstStyle/>
        <a:p>
          <a:endParaRPr lang="pt-BR"/>
        </a:p>
      </dgm:t>
    </dgm:pt>
    <dgm:pt modelId="{9B47BE52-D1C3-4558-9E66-C9C5CAB11580}" type="pres">
      <dgm:prSet presAssocID="{365B0014-2300-4D1C-9893-1CB86978CE4D}" presName="node" presStyleLbl="node1" presStyleIdx="0" presStyleCnt="3" custScaleX="103723" custScaleY="10907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0BC7601-0413-462C-AACF-DC4E93B9864D}" type="pres">
      <dgm:prSet presAssocID="{BB28957B-AE93-4F6B-AA4F-5C0F01B7FEE2}" presName="parTrans" presStyleLbl="bgSibTrans2D1" presStyleIdx="1" presStyleCnt="3"/>
      <dgm:spPr/>
      <dgm:t>
        <a:bodyPr/>
        <a:lstStyle/>
        <a:p>
          <a:endParaRPr lang="pt-BR"/>
        </a:p>
      </dgm:t>
    </dgm:pt>
    <dgm:pt modelId="{DBB6EB6B-68AD-4840-8B7D-29674808E76D}" type="pres">
      <dgm:prSet presAssocID="{E8A50673-774F-4C07-9A97-1B73930C915B}" presName="node" presStyleLbl="node1" presStyleIdx="1" presStyleCnt="3" custScaleX="121632" custScaleY="11366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B7C328B-1C97-4EAB-A4A7-96FDCB06192F}" type="pres">
      <dgm:prSet presAssocID="{13726021-06E9-42E2-AB52-F04D860AC286}" presName="parTrans" presStyleLbl="bgSibTrans2D1" presStyleIdx="2" presStyleCnt="3"/>
      <dgm:spPr/>
      <dgm:t>
        <a:bodyPr/>
        <a:lstStyle/>
        <a:p>
          <a:endParaRPr lang="pt-BR"/>
        </a:p>
      </dgm:t>
    </dgm:pt>
    <dgm:pt modelId="{E4485BC9-2EA1-43B4-ADD9-F582B28548DC}" type="pres">
      <dgm:prSet presAssocID="{9878AAEB-38E9-407C-ADC9-B9E4C1AD038E}" presName="node" presStyleLbl="node1" presStyleIdx="2" presStyleCnt="3" custScaleX="121632" custScaleY="113665" custRadScaleRad="103629" custRadScaleInc="-1135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DADCD84-992C-4BF6-BFA9-AACCD8F21A0F}" type="presOf" srcId="{13726021-06E9-42E2-AB52-F04D860AC286}" destId="{6B7C328B-1C97-4EAB-A4A7-96FDCB06192F}" srcOrd="0" destOrd="0" presId="urn:microsoft.com/office/officeart/2005/8/layout/radial4"/>
    <dgm:cxn modelId="{420F23D2-4B15-4B64-A50B-52F5962B910E}" srcId="{91EF1844-0CB9-4ED3-A57F-327D8BFAED44}" destId="{365B0014-2300-4D1C-9893-1CB86978CE4D}" srcOrd="0" destOrd="0" parTransId="{9284BDCB-CFB6-4B43-8A91-15A3A7F35E6C}" sibTransId="{04228E4C-1DD5-454D-9F18-01015EA5F405}"/>
    <dgm:cxn modelId="{1B4C2D57-366F-44B4-B89D-59CCEBFDD298}" type="presOf" srcId="{9284BDCB-CFB6-4B43-8A91-15A3A7F35E6C}" destId="{FFBF371B-0CF6-44A2-9063-48C7BDC2202D}" srcOrd="0" destOrd="0" presId="urn:microsoft.com/office/officeart/2005/8/layout/radial4"/>
    <dgm:cxn modelId="{DF3065C7-F357-4225-BC81-66E285519CC1}" srcId="{91EF1844-0CB9-4ED3-A57F-327D8BFAED44}" destId="{9878AAEB-38E9-407C-ADC9-B9E4C1AD038E}" srcOrd="2" destOrd="0" parTransId="{13726021-06E9-42E2-AB52-F04D860AC286}" sibTransId="{0FC77368-7BFB-4528-BD6F-550083BC6DFD}"/>
    <dgm:cxn modelId="{4F46188F-2BC1-4BA2-B939-EECECA8824E3}" srcId="{ADECFD58-2965-43C1-9342-9A7D0F918D2D}" destId="{91EF1844-0CB9-4ED3-A57F-327D8BFAED44}" srcOrd="0" destOrd="0" parTransId="{AD63F963-2180-43DA-A15B-738B2C21BC0A}" sibTransId="{E18C287A-D3F2-448C-8803-E3BF4ACF20FF}"/>
    <dgm:cxn modelId="{6277ABAE-705F-434C-81FC-945E846D2115}" type="presOf" srcId="{9878AAEB-38E9-407C-ADC9-B9E4C1AD038E}" destId="{E4485BC9-2EA1-43B4-ADD9-F582B28548DC}" srcOrd="0" destOrd="0" presId="urn:microsoft.com/office/officeart/2005/8/layout/radial4"/>
    <dgm:cxn modelId="{1D73682C-0E1B-442B-8DB5-FA98FD0C8C88}" type="presOf" srcId="{91EF1844-0CB9-4ED3-A57F-327D8BFAED44}" destId="{E105EE0F-6733-4478-B362-80EC49121812}" srcOrd="0" destOrd="0" presId="urn:microsoft.com/office/officeart/2005/8/layout/radial4"/>
    <dgm:cxn modelId="{B7C000B1-9301-4BA7-B9D8-DBA3CFFD4F2E}" type="presOf" srcId="{BB28957B-AE93-4F6B-AA4F-5C0F01B7FEE2}" destId="{50BC7601-0413-462C-AACF-DC4E93B9864D}" srcOrd="0" destOrd="0" presId="urn:microsoft.com/office/officeart/2005/8/layout/radial4"/>
    <dgm:cxn modelId="{AE39ABFA-4EDF-4B2B-9C67-94364FCC43C4}" type="presOf" srcId="{E8A50673-774F-4C07-9A97-1B73930C915B}" destId="{DBB6EB6B-68AD-4840-8B7D-29674808E76D}" srcOrd="0" destOrd="0" presId="urn:microsoft.com/office/officeart/2005/8/layout/radial4"/>
    <dgm:cxn modelId="{546F4474-B14C-43FB-BA32-C82330DCAC2B}" type="presOf" srcId="{ADECFD58-2965-43C1-9342-9A7D0F918D2D}" destId="{E0D124F0-6528-4B90-87EF-C065D0AFEFFE}" srcOrd="0" destOrd="0" presId="urn:microsoft.com/office/officeart/2005/8/layout/radial4"/>
    <dgm:cxn modelId="{A87869FF-F4A4-4744-B843-4FFEA8FF39B4}" srcId="{91EF1844-0CB9-4ED3-A57F-327D8BFAED44}" destId="{E8A50673-774F-4C07-9A97-1B73930C915B}" srcOrd="1" destOrd="0" parTransId="{BB28957B-AE93-4F6B-AA4F-5C0F01B7FEE2}" sibTransId="{D9C89015-CD19-409D-BEC8-735A3AE27DCC}"/>
    <dgm:cxn modelId="{AB3E56F7-9E97-4A35-8F27-C1A34780BD42}" type="presOf" srcId="{365B0014-2300-4D1C-9893-1CB86978CE4D}" destId="{9B47BE52-D1C3-4558-9E66-C9C5CAB11580}" srcOrd="0" destOrd="0" presId="urn:microsoft.com/office/officeart/2005/8/layout/radial4"/>
    <dgm:cxn modelId="{5B6888E6-3182-4C58-949C-0642EC2243DF}" type="presParOf" srcId="{E0D124F0-6528-4B90-87EF-C065D0AFEFFE}" destId="{E105EE0F-6733-4478-B362-80EC49121812}" srcOrd="0" destOrd="0" presId="urn:microsoft.com/office/officeart/2005/8/layout/radial4"/>
    <dgm:cxn modelId="{188718CE-07C6-4C9F-A54B-B0CCA66191DB}" type="presParOf" srcId="{E0D124F0-6528-4B90-87EF-C065D0AFEFFE}" destId="{FFBF371B-0CF6-44A2-9063-48C7BDC2202D}" srcOrd="1" destOrd="0" presId="urn:microsoft.com/office/officeart/2005/8/layout/radial4"/>
    <dgm:cxn modelId="{19FAB44F-1AF2-44C7-8202-DC3F74CB2F58}" type="presParOf" srcId="{E0D124F0-6528-4B90-87EF-C065D0AFEFFE}" destId="{9B47BE52-D1C3-4558-9E66-C9C5CAB11580}" srcOrd="2" destOrd="0" presId="urn:microsoft.com/office/officeart/2005/8/layout/radial4"/>
    <dgm:cxn modelId="{F8C3CE73-2C0C-4687-AF3E-552FF30E065B}" type="presParOf" srcId="{E0D124F0-6528-4B90-87EF-C065D0AFEFFE}" destId="{50BC7601-0413-462C-AACF-DC4E93B9864D}" srcOrd="3" destOrd="0" presId="urn:microsoft.com/office/officeart/2005/8/layout/radial4"/>
    <dgm:cxn modelId="{308B686B-7C6D-4FC4-A2BA-4845180ADFB7}" type="presParOf" srcId="{E0D124F0-6528-4B90-87EF-C065D0AFEFFE}" destId="{DBB6EB6B-68AD-4840-8B7D-29674808E76D}" srcOrd="4" destOrd="0" presId="urn:microsoft.com/office/officeart/2005/8/layout/radial4"/>
    <dgm:cxn modelId="{C21F4AA9-9D48-4D8A-8BBB-7FE1CB07FE79}" type="presParOf" srcId="{E0D124F0-6528-4B90-87EF-C065D0AFEFFE}" destId="{6B7C328B-1C97-4EAB-A4A7-96FDCB06192F}" srcOrd="5" destOrd="0" presId="urn:microsoft.com/office/officeart/2005/8/layout/radial4"/>
    <dgm:cxn modelId="{9097349E-0BDA-4172-B72A-FCEB11770198}" type="presParOf" srcId="{E0D124F0-6528-4B90-87EF-C065D0AFEFFE}" destId="{E4485BC9-2EA1-43B4-ADD9-F582B28548DC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ACB875D-F1FD-46DE-9C4B-4E3EABC7EA10}" type="doc">
      <dgm:prSet loTypeId="urn:microsoft.com/office/officeart/2005/8/layout/hList6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A5624689-31DE-4EF7-8765-BF1180D88F41}">
      <dgm:prSet phldrT="[Texto]" custT="1"/>
      <dgm:spPr/>
      <dgm:t>
        <a:bodyPr/>
        <a:lstStyle/>
        <a:p>
          <a:r>
            <a:rPr lang="pt-BR" sz="2000" b="1" dirty="0" err="1" smtClean="0"/>
            <a:t>Adopción</a:t>
          </a:r>
          <a:r>
            <a:rPr lang="pt-BR" sz="2000" b="1" dirty="0" smtClean="0"/>
            <a:t> de </a:t>
          </a:r>
          <a:r>
            <a:rPr lang="pt-BR" sz="2000" b="1" dirty="0" err="1" smtClean="0"/>
            <a:t>votación</a:t>
          </a:r>
          <a:r>
            <a:rPr lang="pt-BR" sz="2000" b="1" dirty="0" smtClean="0"/>
            <a:t> pública </a:t>
          </a:r>
          <a:r>
            <a:rPr lang="pt-BR" sz="2000" b="1" dirty="0" err="1" smtClean="0"/>
            <a:t>en</a:t>
          </a:r>
          <a:r>
            <a:rPr lang="pt-BR" sz="2000" b="1" dirty="0" smtClean="0"/>
            <a:t> </a:t>
          </a:r>
          <a:r>
            <a:rPr lang="pt-BR" sz="2000" b="1" dirty="0" err="1" smtClean="0"/>
            <a:t>el</a:t>
          </a:r>
          <a:r>
            <a:rPr lang="pt-BR" sz="2000" b="1" dirty="0" smtClean="0"/>
            <a:t> </a:t>
          </a:r>
          <a:r>
            <a:rPr lang="pt-BR" sz="2000" b="1" dirty="0" err="1" smtClean="0"/>
            <a:t>Congreso</a:t>
          </a:r>
          <a:r>
            <a:rPr lang="pt-BR" sz="2000" b="1" dirty="0" smtClean="0"/>
            <a:t> Nacional</a:t>
          </a:r>
          <a:endParaRPr lang="pt-BR" sz="2000" b="1" dirty="0"/>
        </a:p>
      </dgm:t>
    </dgm:pt>
    <dgm:pt modelId="{C0A4F449-5258-45C1-9C1D-101573C656EA}" type="parTrans" cxnId="{DA9A5FD9-E294-4AAD-8F9A-7C1978B3BB22}">
      <dgm:prSet/>
      <dgm:spPr/>
      <dgm:t>
        <a:bodyPr/>
        <a:lstStyle/>
        <a:p>
          <a:endParaRPr lang="pt-BR" sz="2000" b="1"/>
        </a:p>
      </dgm:t>
    </dgm:pt>
    <dgm:pt modelId="{8724C9B3-80FA-4447-82B9-E7846B2EAB25}" type="sibTrans" cxnId="{DA9A5FD9-E294-4AAD-8F9A-7C1978B3BB22}">
      <dgm:prSet/>
      <dgm:spPr/>
      <dgm:t>
        <a:bodyPr/>
        <a:lstStyle/>
        <a:p>
          <a:endParaRPr lang="pt-BR" sz="2000" b="1"/>
        </a:p>
      </dgm:t>
    </dgm:pt>
    <dgm:pt modelId="{EC5CE2E4-EC87-48D8-BBB5-59C078F781BD}">
      <dgm:prSet phldrT="[Texto]" custT="1"/>
      <dgm:spPr/>
      <dgm:t>
        <a:bodyPr/>
        <a:lstStyle/>
        <a:p>
          <a:r>
            <a:rPr lang="pt-BR" sz="1800" b="1" dirty="0" err="1" smtClean="0"/>
            <a:t>Financiamiento</a:t>
          </a:r>
          <a:r>
            <a:rPr lang="pt-BR" sz="1800" b="1" dirty="0" smtClean="0"/>
            <a:t> exclusivamente público de </a:t>
          </a:r>
          <a:r>
            <a:rPr lang="pt-BR" sz="1800" b="1" dirty="0" err="1" smtClean="0"/>
            <a:t>campañas</a:t>
          </a:r>
          <a:r>
            <a:rPr lang="pt-BR" sz="1800" b="1" dirty="0" smtClean="0"/>
            <a:t> </a:t>
          </a:r>
          <a:r>
            <a:rPr lang="pt-BR" sz="1800" b="1" dirty="0" err="1" smtClean="0"/>
            <a:t>electorales</a:t>
          </a:r>
          <a:endParaRPr lang="pt-BR" sz="1800" b="1" dirty="0"/>
        </a:p>
      </dgm:t>
    </dgm:pt>
    <dgm:pt modelId="{81F651EF-BFE7-4F72-AD1D-EE68593E136E}" type="parTrans" cxnId="{8F73578C-1E6F-4BDC-BD89-8ACB1700B7CC}">
      <dgm:prSet/>
      <dgm:spPr/>
      <dgm:t>
        <a:bodyPr/>
        <a:lstStyle/>
        <a:p>
          <a:endParaRPr lang="pt-BR" sz="2000" b="1"/>
        </a:p>
      </dgm:t>
    </dgm:pt>
    <dgm:pt modelId="{58051DA4-24AF-4005-AF04-CD91C70F57FE}" type="sibTrans" cxnId="{8F73578C-1E6F-4BDC-BD89-8ACB1700B7CC}">
      <dgm:prSet/>
      <dgm:spPr/>
      <dgm:t>
        <a:bodyPr/>
        <a:lstStyle/>
        <a:p>
          <a:endParaRPr lang="pt-BR" sz="2000" b="1"/>
        </a:p>
      </dgm:t>
    </dgm:pt>
    <dgm:pt modelId="{5EBA0B16-AF98-4273-808C-E35C94C736EA}">
      <dgm:prSet phldrT="[Texto]" custT="1"/>
      <dgm:spPr/>
      <dgm:t>
        <a:bodyPr/>
        <a:lstStyle/>
        <a:p>
          <a:r>
            <a:rPr lang="pt-BR" sz="2000" b="1" dirty="0" smtClean="0"/>
            <a:t>Programa de </a:t>
          </a:r>
          <a:r>
            <a:rPr lang="pt-BR" sz="2000" b="1" dirty="0" err="1" smtClean="0"/>
            <a:t>capacitación</a:t>
          </a:r>
          <a:r>
            <a:rPr lang="pt-BR" sz="2000" b="1" dirty="0" smtClean="0"/>
            <a:t> de </a:t>
          </a:r>
          <a:r>
            <a:rPr lang="pt-BR" sz="2000" b="1" dirty="0" err="1" smtClean="0"/>
            <a:t>miembros</a:t>
          </a:r>
          <a:r>
            <a:rPr lang="pt-BR" sz="2000" b="1" dirty="0" smtClean="0"/>
            <a:t> de </a:t>
          </a:r>
          <a:r>
            <a:rPr lang="pt-BR" sz="2000" b="1" dirty="0" err="1" smtClean="0"/>
            <a:t>consejos</a:t>
          </a:r>
          <a:endParaRPr lang="pt-BR" sz="2000" b="1" dirty="0"/>
        </a:p>
      </dgm:t>
    </dgm:pt>
    <dgm:pt modelId="{A2A714FB-62D8-4266-B11F-6DF67C5EE7AA}" type="parTrans" cxnId="{10A7F6D2-91BB-4833-B9C6-6F0982303987}">
      <dgm:prSet/>
      <dgm:spPr/>
      <dgm:t>
        <a:bodyPr/>
        <a:lstStyle/>
        <a:p>
          <a:endParaRPr lang="pt-BR" sz="2000" b="1"/>
        </a:p>
      </dgm:t>
    </dgm:pt>
    <dgm:pt modelId="{30BCFD02-6E5B-4557-9120-59D4413C8B3F}" type="sibTrans" cxnId="{10A7F6D2-91BB-4833-B9C6-6F0982303987}">
      <dgm:prSet/>
      <dgm:spPr/>
      <dgm:t>
        <a:bodyPr/>
        <a:lstStyle/>
        <a:p>
          <a:endParaRPr lang="pt-BR" sz="2000" b="1"/>
        </a:p>
      </dgm:t>
    </dgm:pt>
    <dgm:pt modelId="{86AA80D5-D234-4078-8C88-730EC39C729A}">
      <dgm:prSet phldrT="[Texto]" custT="1"/>
      <dgm:spPr/>
      <dgm:t>
        <a:bodyPr/>
        <a:lstStyle/>
        <a:p>
          <a:r>
            <a:rPr lang="pt-BR" sz="2000" b="1" dirty="0" err="1" smtClean="0"/>
            <a:t>Obligatoriedad</a:t>
          </a:r>
          <a:r>
            <a:rPr lang="pt-BR" sz="2000" b="1" dirty="0" smtClean="0"/>
            <a:t> de </a:t>
          </a:r>
          <a:r>
            <a:rPr lang="pt-BR" sz="2000" b="1" dirty="0" err="1" smtClean="0"/>
            <a:t>clases</a:t>
          </a:r>
          <a:r>
            <a:rPr lang="pt-BR" sz="2000" b="1" dirty="0" smtClean="0"/>
            <a:t> de </a:t>
          </a:r>
          <a:r>
            <a:rPr lang="pt-BR" sz="2000" b="1" dirty="0" err="1" smtClean="0"/>
            <a:t>educación</a:t>
          </a:r>
          <a:r>
            <a:rPr lang="pt-BR" sz="2000" b="1" dirty="0" smtClean="0"/>
            <a:t> fiscal, etc. </a:t>
          </a:r>
          <a:endParaRPr lang="pt-BR" sz="2000" b="1" dirty="0"/>
        </a:p>
      </dgm:t>
    </dgm:pt>
    <dgm:pt modelId="{C1FAA849-89D5-47F1-8FD3-11B7483A0374}" type="parTrans" cxnId="{7C86B80B-5610-42C9-ACF9-1623C8867428}">
      <dgm:prSet/>
      <dgm:spPr/>
      <dgm:t>
        <a:bodyPr/>
        <a:lstStyle/>
        <a:p>
          <a:endParaRPr lang="pt-BR" sz="2000" b="1"/>
        </a:p>
      </dgm:t>
    </dgm:pt>
    <dgm:pt modelId="{773CB1A0-E6F3-4E02-8129-C9BDF7DF24BF}" type="sibTrans" cxnId="{7C86B80B-5610-42C9-ACF9-1623C8867428}">
      <dgm:prSet/>
      <dgm:spPr/>
      <dgm:t>
        <a:bodyPr/>
        <a:lstStyle/>
        <a:p>
          <a:endParaRPr lang="pt-BR" sz="2000" b="1"/>
        </a:p>
      </dgm:t>
    </dgm:pt>
    <dgm:pt modelId="{DDA964CD-D088-4E4B-AFAB-9B3F2B26A2C9}" type="pres">
      <dgm:prSet presAssocID="{AACB875D-F1FD-46DE-9C4B-4E3EABC7EA1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7EB3309-66AC-4CE1-A06B-7F4CE191D79E}" type="pres">
      <dgm:prSet presAssocID="{A5624689-31DE-4EF7-8765-BF1180D88F41}" presName="node" presStyleLbl="node1" presStyleIdx="0" presStyleCnt="4" custLinFactNeighborX="-55955" custLinFactNeighborY="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52077A2-F53C-4AAD-963D-8E5645C074AE}" type="pres">
      <dgm:prSet presAssocID="{8724C9B3-80FA-4447-82B9-E7846B2EAB25}" presName="sibTrans" presStyleCnt="0"/>
      <dgm:spPr/>
      <dgm:t>
        <a:bodyPr/>
        <a:lstStyle/>
        <a:p>
          <a:endParaRPr lang="pt-BR"/>
        </a:p>
      </dgm:t>
    </dgm:pt>
    <dgm:pt modelId="{67A11526-2288-4358-A35B-F5822F2B8187}" type="pres">
      <dgm:prSet presAssocID="{EC5CE2E4-EC87-48D8-BBB5-59C078F781B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F3D3931-132B-4206-87E6-097E64CB3799}" type="pres">
      <dgm:prSet presAssocID="{58051DA4-24AF-4005-AF04-CD91C70F57FE}" presName="sibTrans" presStyleCnt="0"/>
      <dgm:spPr/>
      <dgm:t>
        <a:bodyPr/>
        <a:lstStyle/>
        <a:p>
          <a:endParaRPr lang="pt-BR"/>
        </a:p>
      </dgm:t>
    </dgm:pt>
    <dgm:pt modelId="{0DBDDD78-DED1-4A22-8D78-53DB0A622863}" type="pres">
      <dgm:prSet presAssocID="{5EBA0B16-AF98-4273-808C-E35C94C736E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5F19DE9-7E5C-4FE5-8C34-721CCD920CDB}" type="pres">
      <dgm:prSet presAssocID="{30BCFD02-6E5B-4557-9120-59D4413C8B3F}" presName="sibTrans" presStyleCnt="0"/>
      <dgm:spPr/>
      <dgm:t>
        <a:bodyPr/>
        <a:lstStyle/>
        <a:p>
          <a:endParaRPr lang="pt-BR"/>
        </a:p>
      </dgm:t>
    </dgm:pt>
    <dgm:pt modelId="{7E4579BD-AA48-4B68-9621-F87E404B2F49}" type="pres">
      <dgm:prSet presAssocID="{86AA80D5-D234-4078-8C88-730EC39C729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A9A5FD9-E294-4AAD-8F9A-7C1978B3BB22}" srcId="{AACB875D-F1FD-46DE-9C4B-4E3EABC7EA10}" destId="{A5624689-31DE-4EF7-8765-BF1180D88F41}" srcOrd="0" destOrd="0" parTransId="{C0A4F449-5258-45C1-9C1D-101573C656EA}" sibTransId="{8724C9B3-80FA-4447-82B9-E7846B2EAB25}"/>
    <dgm:cxn modelId="{5C5F9AF9-9A4E-432A-8DEF-AB15B66A4025}" type="presOf" srcId="{86AA80D5-D234-4078-8C88-730EC39C729A}" destId="{7E4579BD-AA48-4B68-9621-F87E404B2F49}" srcOrd="0" destOrd="0" presId="urn:microsoft.com/office/officeart/2005/8/layout/hList6"/>
    <dgm:cxn modelId="{D083A927-0B2D-4211-B746-83659543CE4E}" type="presOf" srcId="{A5624689-31DE-4EF7-8765-BF1180D88F41}" destId="{F7EB3309-66AC-4CE1-A06B-7F4CE191D79E}" srcOrd="0" destOrd="0" presId="urn:microsoft.com/office/officeart/2005/8/layout/hList6"/>
    <dgm:cxn modelId="{8C20FDD7-F7C7-44F8-9170-EA35F58D7738}" type="presOf" srcId="{AACB875D-F1FD-46DE-9C4B-4E3EABC7EA10}" destId="{DDA964CD-D088-4E4B-AFAB-9B3F2B26A2C9}" srcOrd="0" destOrd="0" presId="urn:microsoft.com/office/officeart/2005/8/layout/hList6"/>
    <dgm:cxn modelId="{8F73578C-1E6F-4BDC-BD89-8ACB1700B7CC}" srcId="{AACB875D-F1FD-46DE-9C4B-4E3EABC7EA10}" destId="{EC5CE2E4-EC87-48D8-BBB5-59C078F781BD}" srcOrd="1" destOrd="0" parTransId="{81F651EF-BFE7-4F72-AD1D-EE68593E136E}" sibTransId="{58051DA4-24AF-4005-AF04-CD91C70F57FE}"/>
    <dgm:cxn modelId="{10A7F6D2-91BB-4833-B9C6-6F0982303987}" srcId="{AACB875D-F1FD-46DE-9C4B-4E3EABC7EA10}" destId="{5EBA0B16-AF98-4273-808C-E35C94C736EA}" srcOrd="2" destOrd="0" parTransId="{A2A714FB-62D8-4266-B11F-6DF67C5EE7AA}" sibTransId="{30BCFD02-6E5B-4557-9120-59D4413C8B3F}"/>
    <dgm:cxn modelId="{8EB3DB47-CD0C-45A7-87C0-0DD54EFCAB43}" type="presOf" srcId="{EC5CE2E4-EC87-48D8-BBB5-59C078F781BD}" destId="{67A11526-2288-4358-A35B-F5822F2B8187}" srcOrd="0" destOrd="0" presId="urn:microsoft.com/office/officeart/2005/8/layout/hList6"/>
    <dgm:cxn modelId="{7C86B80B-5610-42C9-ACF9-1623C8867428}" srcId="{AACB875D-F1FD-46DE-9C4B-4E3EABC7EA10}" destId="{86AA80D5-D234-4078-8C88-730EC39C729A}" srcOrd="3" destOrd="0" parTransId="{C1FAA849-89D5-47F1-8FD3-11B7483A0374}" sibTransId="{773CB1A0-E6F3-4E02-8129-C9BDF7DF24BF}"/>
    <dgm:cxn modelId="{11D899C2-066F-4B06-B59E-981154E9324A}" type="presOf" srcId="{5EBA0B16-AF98-4273-808C-E35C94C736EA}" destId="{0DBDDD78-DED1-4A22-8D78-53DB0A622863}" srcOrd="0" destOrd="0" presId="urn:microsoft.com/office/officeart/2005/8/layout/hList6"/>
    <dgm:cxn modelId="{9F6413DC-0E1E-495E-B149-DFA2FDFA883B}" type="presParOf" srcId="{DDA964CD-D088-4E4B-AFAB-9B3F2B26A2C9}" destId="{F7EB3309-66AC-4CE1-A06B-7F4CE191D79E}" srcOrd="0" destOrd="0" presId="urn:microsoft.com/office/officeart/2005/8/layout/hList6"/>
    <dgm:cxn modelId="{723CC3F8-18B0-4ABB-9938-DA90C2776D0A}" type="presParOf" srcId="{DDA964CD-D088-4E4B-AFAB-9B3F2B26A2C9}" destId="{E52077A2-F53C-4AAD-963D-8E5645C074AE}" srcOrd="1" destOrd="0" presId="urn:microsoft.com/office/officeart/2005/8/layout/hList6"/>
    <dgm:cxn modelId="{63CD58AC-46F4-4489-B5A0-724EDB3D1DAE}" type="presParOf" srcId="{DDA964CD-D088-4E4B-AFAB-9B3F2B26A2C9}" destId="{67A11526-2288-4358-A35B-F5822F2B8187}" srcOrd="2" destOrd="0" presId="urn:microsoft.com/office/officeart/2005/8/layout/hList6"/>
    <dgm:cxn modelId="{660A7BA6-393B-4D0F-9FB9-16919FD27987}" type="presParOf" srcId="{DDA964CD-D088-4E4B-AFAB-9B3F2B26A2C9}" destId="{EF3D3931-132B-4206-87E6-097E64CB3799}" srcOrd="3" destOrd="0" presId="urn:microsoft.com/office/officeart/2005/8/layout/hList6"/>
    <dgm:cxn modelId="{3B7C74D6-5C36-4D45-BEED-91A532C77A2E}" type="presParOf" srcId="{DDA964CD-D088-4E4B-AFAB-9B3F2B26A2C9}" destId="{0DBDDD78-DED1-4A22-8D78-53DB0A622863}" srcOrd="4" destOrd="0" presId="urn:microsoft.com/office/officeart/2005/8/layout/hList6"/>
    <dgm:cxn modelId="{7FC60981-1206-4BCD-B792-816B80CC1B60}" type="presParOf" srcId="{DDA964CD-D088-4E4B-AFAB-9B3F2B26A2C9}" destId="{85F19DE9-7E5C-4FE5-8C34-721CCD920CDB}" srcOrd="5" destOrd="0" presId="urn:microsoft.com/office/officeart/2005/8/layout/hList6"/>
    <dgm:cxn modelId="{2B199846-51DA-415E-BB03-12E9B5CF579B}" type="presParOf" srcId="{DDA964CD-D088-4E4B-AFAB-9B3F2B26A2C9}" destId="{7E4579BD-AA48-4B68-9621-F87E404B2F49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2#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10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10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EB99E-20A2-4E0B-9FA9-C191B7A51CD1}" type="datetimeFigureOut">
              <a:rPr lang="pt-BR" smtClean="0"/>
              <a:pPr/>
              <a:t>23/10/2014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327557"/>
            <a:ext cx="2889938" cy="4910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777607" y="9327557"/>
            <a:ext cx="2889938" cy="4910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BA8F3-9750-49DF-88B4-80C69F758A4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2124850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10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10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F169C12E-F6BE-4A7F-9BDD-6BE741B275C6}" type="datetimeFigureOut">
              <a:rPr lang="pt-BR"/>
              <a:pPr>
                <a:defRPr/>
              </a:pPr>
              <a:t>23/10/2014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879475" y="736600"/>
            <a:ext cx="4910138" cy="3683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66909" y="4664631"/>
            <a:ext cx="5335270" cy="441912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327557"/>
            <a:ext cx="2889938" cy="4910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777607" y="9327557"/>
            <a:ext cx="2889938" cy="4910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7B074774-1C94-41B2-8CB8-D58578F4E41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562723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9pPr>
          </a:lstStyle>
          <a:p>
            <a:pPr eaLnBrk="1" hangingPunct="1"/>
            <a:fld id="{0EDFD6E0-551B-46FA-86AA-366059EEFC84}" type="slidenum">
              <a:rPr lang="pt-BR" altLang="pt-BR">
                <a:solidFill>
                  <a:srgbClr val="000000"/>
                </a:solidFill>
              </a:rPr>
              <a:pPr eaLnBrk="1" hangingPunct="1"/>
              <a:t>1</a:t>
            </a:fld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xmlns="" val="41911039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dirty="0" smtClean="0"/>
              <a:t>Entre parênteses estão os respectivos princípios internacionais atendidos pela LAI</a:t>
            </a:r>
          </a:p>
        </p:txBody>
      </p:sp>
      <p:sp>
        <p:nvSpPr>
          <p:cNvPr id="5632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5C6DCEE-7638-49E2-A48C-CEB3FBD4E68B}" type="slidenum">
              <a:rPr lang="pt-BR" altLang="pt-BR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36</a:t>
            </a:fld>
            <a:endParaRPr lang="pt-BR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60234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2082547" y="736521"/>
            <a:ext cx="2514801" cy="368260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2437" tIns="46218" rIns="92437" bIns="46218" anchor="ctr"/>
          <a:lstStyle>
            <a:lvl1pPr defTabSz="4540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540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540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540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540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pt-BR" sz="3000" b="1">
              <a:solidFill>
                <a:srgbClr val="FFFF00"/>
              </a:solidFill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68454" y="4666336"/>
            <a:ext cx="5305938" cy="4364567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9pPr>
          </a:lstStyle>
          <a:p>
            <a:pPr eaLnBrk="1" hangingPunct="1"/>
            <a:fld id="{6586DC0B-B3AE-477C-88FB-F1F26C9FF270}" type="slidenum">
              <a:rPr lang="pt-BR" altLang="pt-BR">
                <a:solidFill>
                  <a:srgbClr val="000000"/>
                </a:solidFill>
              </a:rPr>
              <a:pPr eaLnBrk="1" hangingPunct="1"/>
              <a:t>3</a:t>
            </a:fld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368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368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xmlns="" val="1584108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9pPr>
          </a:lstStyle>
          <a:p>
            <a:pPr eaLnBrk="1" hangingPunct="1"/>
            <a:fld id="{57909F96-6E07-483B-A84D-752E32BEDC67}" type="slidenum">
              <a:rPr lang="pt-BR" altLang="pt-BR">
                <a:solidFill>
                  <a:srgbClr val="000000"/>
                </a:solidFill>
              </a:rPr>
              <a:pPr eaLnBrk="1" hangingPunct="1"/>
              <a:t>4</a:t>
            </a:fld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37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378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xmlns="" val="1000430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9pPr>
          </a:lstStyle>
          <a:p>
            <a:pPr eaLnBrk="1" hangingPunct="1"/>
            <a:fld id="{E8219A62-849F-4A63-817D-69AB1E3F4F92}" type="slidenum">
              <a:rPr lang="pt-BR" altLang="pt-BR">
                <a:solidFill>
                  <a:srgbClr val="000000"/>
                </a:solidFill>
              </a:rPr>
              <a:pPr eaLnBrk="1" hangingPunct="1"/>
              <a:t>6</a:t>
            </a:fld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399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399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xmlns="" val="29373385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9pPr>
          </a:lstStyle>
          <a:p>
            <a:pPr eaLnBrk="1" hangingPunct="1"/>
            <a:fld id="{D67BD49A-6576-41E3-B9F0-FC5EBE8503EB}" type="slidenum">
              <a:rPr lang="pt-BR" altLang="pt-BR">
                <a:solidFill>
                  <a:srgbClr val="000000"/>
                </a:solidFill>
              </a:rPr>
              <a:pPr eaLnBrk="1" hangingPunct="1"/>
              <a:t>7</a:t>
            </a:fld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409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409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xmlns="" val="10490058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9pPr>
          </a:lstStyle>
          <a:p>
            <a:pPr eaLnBrk="1" hangingPunct="1"/>
            <a:fld id="{AAC8DF1A-8EB5-4469-949C-98489CC0E593}" type="slidenum">
              <a:rPr lang="pt-BR" altLang="pt-BR">
                <a:solidFill>
                  <a:srgbClr val="000000"/>
                </a:solidFill>
              </a:rPr>
              <a:pPr eaLnBrk="1" hangingPunct="1"/>
              <a:t>8</a:t>
            </a:fld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430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430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xmlns="" val="28444486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mtClean="0"/>
              <a:t>Entre parênteses estão os respectivos princípios internacionais atendidos pela LAI</a:t>
            </a:r>
          </a:p>
        </p:txBody>
      </p:sp>
      <p:sp>
        <p:nvSpPr>
          <p:cNvPr id="5632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5C6DCEE-7638-49E2-A48C-CEB3FBD4E68B}" type="slidenum">
              <a:rPr lang="pt-BR" altLang="pt-BR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20</a:t>
            </a:fld>
            <a:endParaRPr lang="pt-BR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60998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3779150" y="9327557"/>
            <a:ext cx="2888395" cy="491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073" tIns="47310" rIns="92073" bIns="47310" anchor="b"/>
          <a:lstStyle>
            <a:lvl1pPr defTabSz="454025" eaLnBrk="0" hangingPunct="0">
              <a:tabLst>
                <a:tab pos="0" algn="l"/>
                <a:tab pos="452438" algn="l"/>
                <a:tab pos="906463" algn="l"/>
                <a:tab pos="1360488" algn="l"/>
                <a:tab pos="1814513" algn="l"/>
                <a:tab pos="2268538" algn="l"/>
                <a:tab pos="2722563" algn="l"/>
                <a:tab pos="3178175" algn="l"/>
                <a:tab pos="3632200" algn="l"/>
                <a:tab pos="4086225" algn="l"/>
                <a:tab pos="4540250" algn="l"/>
                <a:tab pos="4994275" algn="l"/>
                <a:tab pos="5448300" algn="l"/>
                <a:tab pos="5902325" algn="l"/>
                <a:tab pos="6356350" algn="l"/>
                <a:tab pos="6810375" algn="l"/>
                <a:tab pos="7264400" algn="l"/>
                <a:tab pos="7718425" algn="l"/>
                <a:tab pos="8174038" algn="l"/>
                <a:tab pos="8628063" algn="l"/>
                <a:tab pos="90820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54025" eaLnBrk="0" hangingPunct="0">
              <a:tabLst>
                <a:tab pos="0" algn="l"/>
                <a:tab pos="452438" algn="l"/>
                <a:tab pos="906463" algn="l"/>
                <a:tab pos="1360488" algn="l"/>
                <a:tab pos="1814513" algn="l"/>
                <a:tab pos="2268538" algn="l"/>
                <a:tab pos="2722563" algn="l"/>
                <a:tab pos="3178175" algn="l"/>
                <a:tab pos="3632200" algn="l"/>
                <a:tab pos="4086225" algn="l"/>
                <a:tab pos="4540250" algn="l"/>
                <a:tab pos="4994275" algn="l"/>
                <a:tab pos="5448300" algn="l"/>
                <a:tab pos="5902325" algn="l"/>
                <a:tab pos="6356350" algn="l"/>
                <a:tab pos="6810375" algn="l"/>
                <a:tab pos="7264400" algn="l"/>
                <a:tab pos="7718425" algn="l"/>
                <a:tab pos="8174038" algn="l"/>
                <a:tab pos="8628063" algn="l"/>
                <a:tab pos="90820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54025" eaLnBrk="0" hangingPunct="0">
              <a:tabLst>
                <a:tab pos="0" algn="l"/>
                <a:tab pos="452438" algn="l"/>
                <a:tab pos="906463" algn="l"/>
                <a:tab pos="1360488" algn="l"/>
                <a:tab pos="1814513" algn="l"/>
                <a:tab pos="2268538" algn="l"/>
                <a:tab pos="2722563" algn="l"/>
                <a:tab pos="3178175" algn="l"/>
                <a:tab pos="3632200" algn="l"/>
                <a:tab pos="4086225" algn="l"/>
                <a:tab pos="4540250" algn="l"/>
                <a:tab pos="4994275" algn="l"/>
                <a:tab pos="5448300" algn="l"/>
                <a:tab pos="5902325" algn="l"/>
                <a:tab pos="6356350" algn="l"/>
                <a:tab pos="6810375" algn="l"/>
                <a:tab pos="7264400" algn="l"/>
                <a:tab pos="7718425" algn="l"/>
                <a:tab pos="8174038" algn="l"/>
                <a:tab pos="8628063" algn="l"/>
                <a:tab pos="90820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54025" eaLnBrk="0" hangingPunct="0">
              <a:tabLst>
                <a:tab pos="0" algn="l"/>
                <a:tab pos="452438" algn="l"/>
                <a:tab pos="906463" algn="l"/>
                <a:tab pos="1360488" algn="l"/>
                <a:tab pos="1814513" algn="l"/>
                <a:tab pos="2268538" algn="l"/>
                <a:tab pos="2722563" algn="l"/>
                <a:tab pos="3178175" algn="l"/>
                <a:tab pos="3632200" algn="l"/>
                <a:tab pos="4086225" algn="l"/>
                <a:tab pos="4540250" algn="l"/>
                <a:tab pos="4994275" algn="l"/>
                <a:tab pos="5448300" algn="l"/>
                <a:tab pos="5902325" algn="l"/>
                <a:tab pos="6356350" algn="l"/>
                <a:tab pos="6810375" algn="l"/>
                <a:tab pos="7264400" algn="l"/>
                <a:tab pos="7718425" algn="l"/>
                <a:tab pos="8174038" algn="l"/>
                <a:tab pos="8628063" algn="l"/>
                <a:tab pos="90820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54025" eaLnBrk="0" hangingPunct="0">
              <a:tabLst>
                <a:tab pos="0" algn="l"/>
                <a:tab pos="452438" algn="l"/>
                <a:tab pos="906463" algn="l"/>
                <a:tab pos="1360488" algn="l"/>
                <a:tab pos="1814513" algn="l"/>
                <a:tab pos="2268538" algn="l"/>
                <a:tab pos="2722563" algn="l"/>
                <a:tab pos="3178175" algn="l"/>
                <a:tab pos="3632200" algn="l"/>
                <a:tab pos="4086225" algn="l"/>
                <a:tab pos="4540250" algn="l"/>
                <a:tab pos="4994275" algn="l"/>
                <a:tab pos="5448300" algn="l"/>
                <a:tab pos="5902325" algn="l"/>
                <a:tab pos="6356350" algn="l"/>
                <a:tab pos="6810375" algn="l"/>
                <a:tab pos="7264400" algn="l"/>
                <a:tab pos="7718425" algn="l"/>
                <a:tab pos="8174038" algn="l"/>
                <a:tab pos="8628063" algn="l"/>
                <a:tab pos="90820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40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2438" algn="l"/>
                <a:tab pos="906463" algn="l"/>
                <a:tab pos="1360488" algn="l"/>
                <a:tab pos="1814513" algn="l"/>
                <a:tab pos="2268538" algn="l"/>
                <a:tab pos="2722563" algn="l"/>
                <a:tab pos="3178175" algn="l"/>
                <a:tab pos="3632200" algn="l"/>
                <a:tab pos="4086225" algn="l"/>
                <a:tab pos="4540250" algn="l"/>
                <a:tab pos="4994275" algn="l"/>
                <a:tab pos="5448300" algn="l"/>
                <a:tab pos="5902325" algn="l"/>
                <a:tab pos="6356350" algn="l"/>
                <a:tab pos="6810375" algn="l"/>
                <a:tab pos="7264400" algn="l"/>
                <a:tab pos="7718425" algn="l"/>
                <a:tab pos="8174038" algn="l"/>
                <a:tab pos="8628063" algn="l"/>
                <a:tab pos="90820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40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2438" algn="l"/>
                <a:tab pos="906463" algn="l"/>
                <a:tab pos="1360488" algn="l"/>
                <a:tab pos="1814513" algn="l"/>
                <a:tab pos="2268538" algn="l"/>
                <a:tab pos="2722563" algn="l"/>
                <a:tab pos="3178175" algn="l"/>
                <a:tab pos="3632200" algn="l"/>
                <a:tab pos="4086225" algn="l"/>
                <a:tab pos="4540250" algn="l"/>
                <a:tab pos="4994275" algn="l"/>
                <a:tab pos="5448300" algn="l"/>
                <a:tab pos="5902325" algn="l"/>
                <a:tab pos="6356350" algn="l"/>
                <a:tab pos="6810375" algn="l"/>
                <a:tab pos="7264400" algn="l"/>
                <a:tab pos="7718425" algn="l"/>
                <a:tab pos="8174038" algn="l"/>
                <a:tab pos="8628063" algn="l"/>
                <a:tab pos="90820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40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2438" algn="l"/>
                <a:tab pos="906463" algn="l"/>
                <a:tab pos="1360488" algn="l"/>
                <a:tab pos="1814513" algn="l"/>
                <a:tab pos="2268538" algn="l"/>
                <a:tab pos="2722563" algn="l"/>
                <a:tab pos="3178175" algn="l"/>
                <a:tab pos="3632200" algn="l"/>
                <a:tab pos="4086225" algn="l"/>
                <a:tab pos="4540250" algn="l"/>
                <a:tab pos="4994275" algn="l"/>
                <a:tab pos="5448300" algn="l"/>
                <a:tab pos="5902325" algn="l"/>
                <a:tab pos="6356350" algn="l"/>
                <a:tab pos="6810375" algn="l"/>
                <a:tab pos="7264400" algn="l"/>
                <a:tab pos="7718425" algn="l"/>
                <a:tab pos="8174038" algn="l"/>
                <a:tab pos="8628063" algn="l"/>
                <a:tab pos="90820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40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2438" algn="l"/>
                <a:tab pos="906463" algn="l"/>
                <a:tab pos="1360488" algn="l"/>
                <a:tab pos="1814513" algn="l"/>
                <a:tab pos="2268538" algn="l"/>
                <a:tab pos="2722563" algn="l"/>
                <a:tab pos="3178175" algn="l"/>
                <a:tab pos="3632200" algn="l"/>
                <a:tab pos="4086225" algn="l"/>
                <a:tab pos="4540250" algn="l"/>
                <a:tab pos="4994275" algn="l"/>
                <a:tab pos="5448300" algn="l"/>
                <a:tab pos="5902325" algn="l"/>
                <a:tab pos="6356350" algn="l"/>
                <a:tab pos="6810375" algn="l"/>
                <a:tab pos="7264400" algn="l"/>
                <a:tab pos="7718425" algn="l"/>
                <a:tab pos="8174038" algn="l"/>
                <a:tab pos="8628063" algn="l"/>
                <a:tab pos="90820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020000"/>
              </a:buClr>
            </a:pPr>
            <a:fld id="{392B7701-4BD5-40DF-84F6-911FBFE53D0B}" type="slidenum">
              <a:rPr lang="en-GB" altLang="pt-BR" sz="120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buClr>
                  <a:srgbClr val="020000"/>
                </a:buClr>
              </a:pPr>
              <a:t>23</a:t>
            </a:fld>
            <a:endParaRPr lang="en-GB" altLang="pt-BR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2082547" y="736521"/>
            <a:ext cx="2514801" cy="368260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2437" tIns="46218" rIns="92437" bIns="46218" anchor="ctr"/>
          <a:lstStyle>
            <a:lvl1pPr defTabSz="4540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540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540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540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540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pt-BR" sz="3000" b="1">
              <a:solidFill>
                <a:srgbClr val="FFFF00"/>
              </a:solidFill>
            </a:endParaRP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668454" y="4666336"/>
            <a:ext cx="5305938" cy="4364567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xmlns="" val="33234694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2082547" y="736521"/>
            <a:ext cx="2514801" cy="368260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2437" tIns="46218" rIns="92437" bIns="46218" anchor="ctr"/>
          <a:lstStyle>
            <a:lvl1pPr defTabSz="4540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540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540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540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540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pt-BR" sz="3000" b="1">
              <a:solidFill>
                <a:srgbClr val="FFFF00"/>
              </a:solidFill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68454" y="4666336"/>
            <a:ext cx="5305938" cy="4364567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042816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50180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478820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572775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03376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xmlns="" val="1135647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0865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09312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552023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170552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xmlns="" val="1178177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xmlns="" val="3466425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m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144000" cy="103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hyperlink" Target="http://g1.globo.com/pr/parana/bom-dia-pr/videos/t/edicoes/v/curso-em-londrina-ensina-a-fiscalizar-a-administrar-dinheiro-publico/2906450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NUL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NUL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NUL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NUL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body"/>
          </p:nvPr>
        </p:nvSpPr>
        <p:spPr>
          <a:xfrm>
            <a:off x="323850" y="3068638"/>
            <a:ext cx="4608513" cy="2159000"/>
          </a:xfrm>
        </p:spPr>
        <p:txBody>
          <a:bodyPr lIns="90000" tIns="46800" rIns="90000" bIns="46800" anchor="t"/>
          <a:lstStyle/>
          <a:p>
            <a:pPr>
              <a:lnSpc>
                <a:spcPct val="80000"/>
              </a:lnSpc>
              <a:spcBef>
                <a:spcPts val="600"/>
              </a:spcBef>
              <a:buClrTx/>
              <a:buFontTx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pt-BR" sz="2400" i="1" dirty="0" smtClean="0"/>
              <a:t>“</a:t>
            </a:r>
            <a:r>
              <a:rPr lang="es-ES" sz="2400" i="1" dirty="0"/>
              <a:t>un proceso que tiene como objetivo construir una conciencia centrada en la ciudadanía, con el objetivo y permitir la </a:t>
            </a:r>
            <a:r>
              <a:rPr lang="es-ES" sz="2400" i="1" dirty="0">
                <a:solidFill>
                  <a:srgbClr val="009999"/>
                </a:solidFill>
              </a:rPr>
              <a:t>participación ciudadana</a:t>
            </a:r>
            <a:r>
              <a:rPr lang="es-ES" sz="2400" i="1" dirty="0"/>
              <a:t> en el funcionamiento y la mejora de las </a:t>
            </a:r>
            <a:r>
              <a:rPr lang="es-ES" sz="2400" i="1" dirty="0">
                <a:solidFill>
                  <a:schemeClr val="accent2"/>
                </a:solidFill>
              </a:rPr>
              <a:t>herramientas para los controles sociales y fiscales del Estado</a:t>
            </a:r>
            <a:r>
              <a:rPr lang="pt-BR" sz="2400" i="1" dirty="0" smtClean="0"/>
              <a:t>.”</a:t>
            </a:r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398463" y="2276475"/>
            <a:ext cx="5131831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9pPr>
          </a:lstStyle>
          <a:p>
            <a:pPr eaLnBrk="1" hangingPunct="1">
              <a:buSzPct val="100000"/>
            </a:pPr>
            <a:r>
              <a:rPr lang="es-ES" altLang="pt-BR" dirty="0">
                <a:solidFill>
                  <a:srgbClr val="000000"/>
                </a:solidFill>
              </a:rPr>
              <a:t>Según el sitio web del Educación Fiscal RFB es:</a:t>
            </a:r>
            <a:endParaRPr lang="pt-BR" altLang="pt-BR" dirty="0">
              <a:solidFill>
                <a:srgbClr val="000000"/>
              </a:solidFill>
            </a:endParaRPr>
          </a:p>
        </p:txBody>
      </p:sp>
      <p:sp>
        <p:nvSpPr>
          <p:cNvPr id="2" name="Rectangle 3"/>
          <p:cNvSpPr>
            <a:spLocks noGrp="1" noChangeArrowheads="1"/>
          </p:cNvSpPr>
          <p:nvPr>
            <p:ph type="title" idx="1"/>
          </p:nvPr>
        </p:nvSpPr>
        <p:spPr>
          <a:xfrm>
            <a:off x="827584" y="1012156"/>
            <a:ext cx="6408712" cy="843669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" sz="3600" b="1" dirty="0" smtClean="0"/>
              <a:t>EDUCACIÓN FISCAL</a:t>
            </a:r>
            <a:endParaRPr lang="pt-BR" sz="3600" b="1" dirty="0" smtClean="0"/>
          </a:p>
        </p:txBody>
      </p:sp>
      <p:pic>
        <p:nvPicPr>
          <p:cNvPr id="614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203575"/>
            <a:ext cx="4067175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9369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aixaDeTexto 1"/>
          <p:cNvSpPr txBox="1">
            <a:spLocks noChangeArrowheads="1"/>
          </p:cNvSpPr>
          <p:nvPr/>
        </p:nvSpPr>
        <p:spPr bwMode="auto">
          <a:xfrm>
            <a:off x="1250273" y="764704"/>
            <a:ext cx="684053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altLang="pt-BR" sz="4800" b="1" dirty="0" err="1" smtClean="0">
                <a:latin typeface="Calibri" panose="020F0502020204030204" pitchFamily="34" charset="0"/>
                <a:cs typeface="Times New Roman" pitchFamily="18" charset="0"/>
              </a:rPr>
              <a:t>Participación</a:t>
            </a:r>
            <a:r>
              <a:rPr lang="pt-BR" altLang="pt-BR" sz="4800" b="1" dirty="0" smtClean="0">
                <a:latin typeface="Calibri" panose="020F0502020204030204" pitchFamily="34" charset="0"/>
                <a:cs typeface="Times New Roman" pitchFamily="18" charset="0"/>
              </a:rPr>
              <a:t> </a:t>
            </a:r>
            <a:r>
              <a:rPr lang="pt-BR" altLang="pt-BR" sz="4800" b="1" dirty="0" err="1" smtClean="0">
                <a:latin typeface="Calibri" panose="020F0502020204030204" pitchFamily="34" charset="0"/>
                <a:cs typeface="Times New Roman" pitchFamily="18" charset="0"/>
              </a:rPr>
              <a:t>Ciudadana</a:t>
            </a:r>
            <a:r>
              <a:rPr lang="pt-BR" altLang="pt-BR" sz="4800" b="1" dirty="0" smtClean="0">
                <a:latin typeface="Calibri" panose="020F0502020204030204" pitchFamily="34" charset="0"/>
                <a:cs typeface="Times New Roman" pitchFamily="18" charset="0"/>
              </a:rPr>
              <a:t> Y </a:t>
            </a:r>
            <a:r>
              <a:rPr lang="pt-BR" altLang="pt-BR" sz="4800" b="1" dirty="0" err="1" smtClean="0">
                <a:latin typeface="Calibri" panose="020F0502020204030204" pitchFamily="34" charset="0"/>
                <a:cs typeface="Times New Roman" pitchFamily="18" charset="0"/>
              </a:rPr>
              <a:t>Contraloría</a:t>
            </a:r>
            <a:r>
              <a:rPr lang="pt-BR" altLang="pt-BR" sz="4800" b="1" dirty="0" smtClean="0">
                <a:latin typeface="Calibri" panose="020F0502020204030204" pitchFamily="34" charset="0"/>
                <a:cs typeface="Times New Roman" pitchFamily="18" charset="0"/>
              </a:rPr>
              <a:t> Social</a:t>
            </a:r>
            <a:endParaRPr lang="pt-BR" altLang="pt-BR" sz="4800" b="1" dirty="0"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26627" name="Elipse 4"/>
          <p:cNvSpPr>
            <a:spLocks noChangeArrowheads="1"/>
          </p:cNvSpPr>
          <p:nvPr/>
        </p:nvSpPr>
        <p:spPr bwMode="auto">
          <a:xfrm>
            <a:off x="1619672" y="2334364"/>
            <a:ext cx="5400600" cy="4407004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25400" algn="ctr">
            <a:solidFill>
              <a:srgbClr val="FFF39D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59207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tângulo 1"/>
          <p:cNvSpPr>
            <a:spLocks noChangeArrowheads="1"/>
          </p:cNvSpPr>
          <p:nvPr/>
        </p:nvSpPr>
        <p:spPr bwMode="auto">
          <a:xfrm>
            <a:off x="1547192" y="714762"/>
            <a:ext cx="6553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pt-BR" altLang="pt-BR" sz="4000" b="1" dirty="0" err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Contraloría</a:t>
            </a:r>
            <a:r>
              <a:rPr lang="pt-BR" altLang="pt-BR" sz="4000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 Social</a:t>
            </a:r>
            <a:endParaRPr lang="pt-BR" altLang="pt-BR" sz="4000" b="1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xmlns="" val="451134559"/>
              </p:ext>
            </p:extLst>
          </p:nvPr>
        </p:nvGraphicFramePr>
        <p:xfrm>
          <a:off x="1115616" y="1844824"/>
          <a:ext cx="7632848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3874704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460375"/>
            <a:ext cx="7704138" cy="129698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eaLnBrk="1" hangingPunct="1"/>
            <a:r>
              <a:rPr lang="es-ES" altLang="pt-BR" b="1" dirty="0"/>
              <a:t>¿Cuál es la importancia </a:t>
            </a:r>
            <a:r>
              <a:rPr lang="es-ES" altLang="pt-BR" b="1" dirty="0" smtClean="0"/>
              <a:t>de la Contraloría </a:t>
            </a:r>
            <a:r>
              <a:rPr lang="es-ES" altLang="pt-BR" b="1" dirty="0"/>
              <a:t>social?</a:t>
            </a:r>
            <a:endParaRPr lang="pt-BR" altLang="pt-BR" b="1" dirty="0" smtClean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xmlns="" val="467716917"/>
              </p:ext>
            </p:extLst>
          </p:nvPr>
        </p:nvGraphicFramePr>
        <p:xfrm>
          <a:off x="683568" y="1829048"/>
          <a:ext cx="7620000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88810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7403A2-B566-47EC-AF4D-80EDD0CAF6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AE7403A2-B566-47EC-AF4D-80EDD0CAF6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4F27BE9-FC55-4D8B-B38C-98BC008F05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F4F27BE9-FC55-4D8B-B38C-98BC008F05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CCCE92-666C-4567-9C15-654FE45F3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5CCCCE92-666C-4567-9C15-654FE45F3C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18F8C2-5FAF-46F4-B2D7-0C3967F2F4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7C18F8C2-5FAF-46F4-B2D7-0C3967F2F4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aixaDeTexto 4"/>
          <p:cNvSpPr txBox="1">
            <a:spLocks noChangeArrowheads="1"/>
          </p:cNvSpPr>
          <p:nvPr/>
        </p:nvSpPr>
        <p:spPr bwMode="auto">
          <a:xfrm>
            <a:off x="1871663" y="620688"/>
            <a:ext cx="5400675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altLang="pt-BR" sz="2900" dirty="0" smtClean="0">
                <a:solidFill>
                  <a:srgbClr val="002060"/>
                </a:solidFill>
                <a:latin typeface="Century Gothic" panose="020B0502020202020204" pitchFamily="34" charset="0"/>
                <a:cs typeface="Times New Roman" pitchFamily="18" charset="0"/>
              </a:rPr>
              <a:t>OBJETIVOS</a:t>
            </a:r>
            <a:endParaRPr lang="pt-BR" altLang="pt-BR" sz="2900" dirty="0">
              <a:solidFill>
                <a:srgbClr val="002060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xmlns="" val="600195905"/>
              </p:ext>
            </p:extLst>
          </p:nvPr>
        </p:nvGraphicFramePr>
        <p:xfrm>
          <a:off x="251520" y="1158851"/>
          <a:ext cx="8892480" cy="5582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8019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 descr="http://www2.planalto.gov.br/banco-de-imagens/presidencia/simbolos-nacionais/brasao/armas-da-republica-jpg-732-k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360" y="4665728"/>
            <a:ext cx="1132442" cy="111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2" descr="data:image/jpeg;base64,/9j/4AAQSkZJRgABAQAAAQABAAD/2wCEAAkGBxQTEhUUEhQUFhUWFx4XGBgYFiAfHhkeHxcgHyAYHRwfIiggHB0nGxcaIjEhJSorLi8uHB8zODMsNygtLisBCgoKDg0OGxAQGzImICQ3LDQ4MzQyLzc0NDgsLSwsMjI1MCwsMC8sLCwyNCwsNDQvMCwsNy8sLyw0MDAvLCw0LP/AABEIAN8A4gMBEQACEQEDEQH/xAAcAAACAgMBAQAAAAAAAAAAAAAABQQGAgMHAQj/xABFEAACAQIEBAQDBAcHAgUFAAABAhEDIQAEEjEFIkFRBhNhcTJCgRQjUpEHM2JykqGxgqKywdHh8CRTFTRDk/EWY3OD0v/EABsBAAIDAQEBAAAAAAAAAAAAAAAFAwQGAgEH/8QAQBEAAQIEAwUGBAUDBAEFAQEAAQIDAAQRIRIxQQVRYXGBEyKRobHBBjLR8BRCUuHxIzNiFXKCkiQ0ssLS4qJD/9oADAMBAAIRAxEAPwDuOCCDBBBgggwQQYIIMEEGCCDBBBgggwQQYIIMEER8tnqdRmVGBKGGHb/UTIkWkEdMRodQskJIJGfCPSkihIziRiSPIMEEaszmFpqXcwo6/wBABuSTYAXOOVrShJUo0Aj0Ak0EZUKodQymVYSD3GPQQoVGUeEUjPHsEGCCDBBBgggwQQYIIMEEGCCDBBBgggwQQYIIMEEGCCDBBBgggwQQYIIMEEGCCNdasqCXZVExJIF+18EEbMEEGCCE/iLiOhDTRtNVlkECSqlwmrtMtaexN9JxSn5ksMqUj5gK04VFT0rErLeNYByisiqZLKSs8w0mI11UZRbp5bG3bCAuKZfmuxOYCwfA+5i7hCkN4uI9osHDPEKkEViqQiNrLAKdSIbzGkzVA+v0xoWZxDi1I3BJ4d4W+kUltFIB5+UbKviKmKZYDnFvLJAYbkFt9IIE9cRq2kyJczCDUD609Y9SyorwGEOdzjVHYuTZgumeVR95MD3pi+9/bCfaswstzCSbVQkf+4xalkAKQdbn2if4f4loPl1G5ToVZHw1CpBH9p0qG+x98NJR/AtTCqURgSOJw5RXdRUBYzNT5xacM4rwYIIwFZdWnUNQE6ZvHeN4wQRngggwQQYIIMEEGCCDBBBgggwQQYIIMEEGCCDBBBgggwQQYIIMEEGCCK74qrnVTpx3cHu3whR3kMy+jNT6HCnaoS6gSxsV1puqmhAPOLMtVJx7s+sJctnGQylQqCNMzKgFYV4MrZQDtJ8l/wAWKEnPuENrUbfIobj+VXXIxM6ynvADiOWohrlvEbgKKiKeYq5nSV2gkQQTapIt+rb2xfZ2kcI7UXxYDTQ6G+hiFbFzhNqVEKKlZ6jBnP3jysQBc2Fuymsqjf8AVXJMnFEuF91Cl2Ku0aVwzKRE1MCSBpRQ94067SPwlv7rqg/JaZ+uKjeJa27fO2pHVII9hEirBXBQPjSI3Es2tJXdgCqqJH4irIKa/V6In0Uzjx1SlYG0f/6oQK7qVqfvfHbLJdcwDPEfv3hXwHijV6Tq5motnPVlYOFI/deoVPoVnHjjPYr7BA7jhT0KSPUX5iLk/KiXcChlQ08L/fGHNbO0mqMpdZqVGUgGSNbrBIFwNVVhJxacYceUEhJILpJ5CghalaUitckjzjclWYZhuTUcdx8TD+5XH1x40Q4psnJS1uHgE2EChhChuAT4w04X4sLU1sKjAHW3wmwJWUizMNBGwIqUyLNhqifUnCl5NFYSpXAD3O6K5ZBqUm1aCI2a4lVqLpd2gkswTkttpBBm8NEkj7ylimZ15xLYWcNQVqpokZDP83C8S9klJVS+g5/tGfCMyVroxElyVMftHmYDtrCgDaFqfhGItlukvdu58zpIA3BOvLIecdTCe7gTkn1P3WLpjSRQgwQQYIIMEEGCCDBBBgggwQQYIIMEEGCCDBBBgggwQQYIIMEEGCCKNxOsKlV2BJV2hZMQVAXvYGZnaKit8kBBOqLruDF3VWSf0rTp1i60MKa0uM+IMQaWYWoCysrCWBM2BDDVPaGgkdAXQbHFFaf6lXBhS93VD9KxcHxoRwJMSg92guU3HEfdoQ+J/EHlfdJZ2A1sw/V+4Ni5VbzMGpUkXE3WGC/iU7+YAKGuJBpX+IXT07+HAQ2KqzHIxTshxirTqfaCGeodSlnksdQJnYsTJ1RYTb1xffYDtgaEEK6g/YhWxNqbeKlHFYjO1zvyAGlK7+EX7gOfarR8yqFA1loRSOVWACAEkkxSeO8jCqYKGnkKFsDl+AcGI9M4fSrinmcShTEn0NvaK/4qzzFloz8Bl4MjzW+KO4QHSPXViPZjJUO0OooOCRl4m/hDcvpkJNycXnkBvJ/fyBjJsscn9lzKAmnUpjUO5jnT+0vMPUHtjjtPxReYJopKjQ7r909DblHuzHDOSQacNVUBHGov5nz4Q9zOfZMs2XpK9Z6gcUlUjRVFVta1ClqhdVMhkMFwZKjZrs2bS6gNmuIA1Gla3FfTgRCeYCkJUMIrpvsPfW0ReG8WTNKqwfPpsv3LmNbA8yEEBWBYOhVgNPnAkKQCOENmWeCqaIQnqaqPCIkPpfSRkRUkHTdzHK0b04pTzNUNpZPIeoC1Vg1WWICAQoJUffaUlpK9TBx3OqD6US6DXtDc/wCIufYCJG3sSlOFIGC1ONPswxfN6L1lNBoJIcSqhUJIFQcrqiKSYJ5aabEEYqTUk+4otgf3FXIyCU/KPfnaJUOJTc/lFhvJzjDhefXMUtaSuqVhiA1MAX1EEwdIkkfKKjQRUGBaVtvYW7LVZP8Ag2nXrEbTqHWwsXTnzJ+kXvgHHKObpl6L6tJ0uCpUhh3U/wBRIPQnGhSsLGJOUUwQajdaGeOo9gwQQYIIMEEGCCDBBBgggwQQYIIMEEGCCDBBBgghR4nI8kSSOYR22Nmi8RNxMWMHFOfFZdQx4Mr7rj1yiVn5xavCKv5rTMtqstzM2gI0HmOkiIPOCIOrSXRNzMyVhpRIeRoT3Vj0ruP2Lam26Yh8p8R+0YipaNR0zKkseUx+IdCOvUAOLoy477clJHaKCFmxJNUK/Srhz/eDAK5Co03jeOMU3xhxtyxoU5F9NXoWYBjoBGwEnVHVqijlti7LsE1W6mhVSqbUxA/MOf73tCfaE+Ef0W1ZDPUA0tzvETgPiFcvQ0waj6iYsFEAAcx3nmFgYmptIx5NSXblQrZQvwIulQ8SDcWgldoNy7KAa1qbcCTUHdoYr1euXcu0ku+sgAmDF2JidwFHoJ9RfAIFCa8YVvOY1qUbVru1NgK7hc8fPDzCJ0tqN5cISFkz3jrt9Sce0iDAFUxigtYnOlt1ffQCL3leKlct5jUhT0QtJZnU2mKdjeEpjVBmwUg3xnptPaOBgKxYgMR1GAqHQmuHxjbbOaXMFIKcPDcDT+fARUkuSxv6nre59ycOWkYUwk+Ldoh6YEq38jduv7Zc6x1DLcLGZ4ZTpGATSUoezDY+02PoTjDOzJltpLc0xGvLX73w42a6Wm2ljQD0ir+GM+6yhkPR1hlJI1UWMVUOkzNN4qAi4ggdcadt0S8wHB8jlAef5VdRbzhntVgVTMN5G/XPzz8Y1eIeFtmaj5jWKXkUipUayCaKszL5gXUXFNVfW4v5qqrcpw5ZdDrSFgUqLRnZqWW6VLBunW2u4WPQW4Qh4RxQioapLFyZLSGam4utRdJhit5E8yu6mzEGLs8ASGqClBlpUEjrSFTc6Wn1fiMla0IuLAkGhEWZM/8Aa1zFGmtBERKoC0VMOapWG5m31UwIgQzLJAnEDswrAg4cA+ZVdAmluajQDeKw8LhmFLClYjQAcQRY8hfwis8I41Uo1CaezRqU7OsalM9DKbjsJBiMTPy6XUFJtWxIzpW4ruMZySm1SgrmnduNaeNxEngfHvIrGpBCVp1AEkqrMzA2knSLGJJVmiTEjrbhbKGjhNhXcLVp0yPpFmVm0ImVqX8pJ8ch41vyjoSVgygggpGpZNiDvUaDEW6HppBhXYKXZtTWFZKqCyE1NVH9StaVyGsaJLYVUW4nQcBD7ww01X1FtRW8/vX1H8UkcscuxgyqsNlpdGPt11WaEj9Na0G4E7hwiCYKbYBQb98WbDeK0GCCDBBBgggwQQYIIMEEGCCDBBBgggwQQq8SAmjYBuYSImRfaLzMHlv2xVnQSwoBGPhvFb9aZcYkapjFTTjFPJt3XbvY9DG6mSbC9yoB10zm1pacaFzgGSvzNncrXDx08DF8FQVlfdoriOMaauaA16SGZV1MuqWvJBMSZOkkNfVEiTPmSpDilFLie+bEflcG9JyxJF7ftHJwgVSbab0nceBjlGrUSCSdIJPZiQDBjuW2/wBTh8E4QAIxy1E/1NVnwub9KfdBBmEkXkSukSYgAGXIG5AJ3gXA649EctKCTRJBvW2pOQruyyqczErg3CPOZaa/DGpiykwB1EtYzsfciQpxE88GxU5k0G6pyrwi7KtKmXiSaUzII8Mr8vGLllPD1GmQ5BquI064iSYHLAGkNABNyTha9NFSDisml99FApPGqFi9KQ5lpFmXPcF+O8X5XEJ/E+d11fLVpWmSur8TkzUqfxWHsO+OJFtS6vOfMu54DQe54mHrswnZez1TB+Y2T1y/+3ICFgGG0fKlKKiSczHXvC//AJSh/wDjGPm+0v8A1bv+4+sb+T/9O3yHoIqXjbJtlszTzdIWc37awLg+jpI+jd8OtkvJmZdUs5p6f/k+0P5BQeaVLK5j7536mJWVyH2gnymZaT0kWfLd1dahK01dUdR93DqxaYETvjQbMKloOJRC0mhA4JCR0/NuryhI80QsoIFgczuNT10iv1ctmMzTD1qmXpDaAoOkzBXUZ0MH1CzWa1px4FNy6g2EmwNeAQTe2eNXjyiqpt55JKimhOVK58zoOFojU8pWyZFZAtZBMspkMI2dYB7AkTEQSA17GNDtELFwRbTFStONMzpC9qUelHO0bOJJzAzArmASfXUwhUQaQPsp/sGR/Kf/AIxa3whqSlwjr/2FD7fzHlNxCN1VWX6wP6hbe+DhHaknEpO8g9Kn0JvyjoXg9ycqgm6M0m/LDnT6zGkLEwI0gtGhM+gJmFOIPeoKqOSBSlt6jp/MayRcxyqK5btT+wi6+EwdbQAF0xsJJBi3oLiF5QbSzSTe2UBhUUJITahPzKzqTwypHczmKm+7QcIs+G0VoMEEGCCDBBBgggwQQYIIMEEGCCDBBCyvx2ioJVvMI6U4J9SLxA6mbdYxAqZbGKhqU5gXPgLx2G1W4wg45xwVEJKhaSgOWmWWBOphtG4sSDaHVrYWvTiZloBsEpNKlJ7yTWo7tK5xOlvs1VUaEb8j1jmVfxbWao7KQFddKggHSG2c25mPUEEElZkgk9/hO8FqV3hYkD5huIyhQvaxGMJT3b04Ea18T04xWFzbbqxlxc6mkkn4oF6hAktP4j3OJltIAApllYW+nCGuxElRe7QglRAvUq1qoJAvTpYboKTmR8U7ghbMAbMRBOxgD+e0Sg1EJ9pbPVKKpmg/KTaotkKinGvQUz2OpkyATA5nJUDtpE7z7H1wVFIWpIIASacE0NedvqNwiw+F+GV1YVJZFmWkEGpBuugkyOhboLA3nFKcU0tCm1a1HKlCeqbKpuqYebPZmELxnup0T6aClcuecWHiue8qmzqeYkpS76ivM/uiGO2powpWFPuBlYyuvxy3ELKQvxMaKRlg86AMvb63wxTcrSLGFBY9AoJMewv/AMGHYKW04lmnOM38Tzq56b7BkEpbtbfr4ZdOMNqPhzNMJFCp9Rp/xRiova0kg0Lg6X9KwjTsqbUK4PMfWOkcC1UsvSSojqyoARpLX/szjETpS7MLWhQIJJzp60jYS6ShlCVZgAeUe8XoU8zReizBS45dQghhdWAMEwQMcyq3Jd0OpFabr21FotNOltYWnMffnHPeDCdeWqqdaFyqyb2irQMRqVgNWnYlb41rrnZqEw2qiVDCTwPyq/41hltNlLqUzCBUH7/Y8oZcT4UldVAIBUEowusndiNmUwOYXgbjfE8usoUV0oVUsdBTuiugSjvq5gRn5qXQ+32ajbeN+/jU2HWKIyGm7HSVIJWoIv68yelxPxCO4w2BS4kHMadee8Rm1B5lRZKqEZUJ9DmDwrQ9YxWr0SGX4kg/UAfzt2Degx1TfEBR+ZyoORr98r7yOJjVSfVSEXdUBj8Wn/MEfnI2OOiKGJFpKHzX5ST0r7EeVDmIYnNsB5asVpswqNBIIYIRqBGxjTPsm0XhU2FUxXpW2l6afeZjxiZdZYKEG9RTfY5cifQx07wrxxii1lCsxASpqsAwF0GkSNpAAJ0xpQKNRqNuqYdUpVSLYlKskDMBI1pXTXnGnQpL7SVJ1yAueNYt2W8RU2nUroNgSAQxmIGkkkjrAt1xdan2Vt9oThTlVVq8q6RyplQOHM8IaZfMK6hkZWU3BUyD9cXAQRURFGzHsEGCCDBBBgggwQQYIIMEEI/FeXBpq5nkaNpHMQASJkcwEEAkSbGcL9ptBbBJWUUvUV8wNP5ieXVReVaxUuI5oU6b1XkhbyDct0E9XJ2D6am11GEiUPLWntU4q5OINxzp706xZWttCSQaAXKT9+kUniviVq1IU3AFTVrcrMFB699REnc6TJOqzREuQ72ihU0+bIneCBY8D9IQTG0A9KYUWxGlPOx45dYrtQwG0351+hDqFX+v/Di4IVp7xTjtY+hJPp9iJVGoolPLB5QqklhpvMwpF4XuLH1gxrRiz+/Go8QfKLUjPqk8byTVR8LeetLcdIkcDzdNKk1FDIyHlFMQdokWB+a/vcXIimWO0TQWNcwbjiOVrWFONIvS+01hxRmFWFt9b8KnxvUxaeE5qi+pqVEUwpEsUQXYbSpPQeltpEqKS+1TQOKBVc603E0p8qslp0+Yaw0YeaeTiayy3dOY0PSJ/m6oFPnLWUKJv6xaB32A/DiFbqWQVKOGnEVFMuZT8v8Am2dSImz+9/1z4K5xB4uuWVwapNYoNKUlaES8k1KguzlpJ026GYnEmydk7Qm28aAGkKuVqFzuwpP5QKAV5g6RXf2+iTBabuo7s/HTpesasvxKvUZaOXAp6rLToJp+vLLWG5nucalHwxs2WHazFXVb1mvSmXjWMunak3MLDbIwjgMuP3SNXEOGV1rihX+NjAL1AwMkgEmSQCRbVBuLYbS4km2itloADOiQPplFd1mb7UNOOXOVVH7FYz4zwJ8pWWlKMzAEFSF3gXkjSNUgEn5ScdNOszDZLjYIGdgR90jqYlnmHQltz5srkH7rlEnPNncnpWqzgOJAY61/clpXUIuFOFatibInq/0gkjIp7p52oPEGJ3JnaElhKlYgd9xyrn5xF+00Krh3H2euCGFWlJWRsXpE7W+UydtsJJz4Zm5ZJEsrtUaoVQKodysiedOAJh3IfE/c7J4UB6p6ai/MVzhvmeVrfA/MrqZQjc6WHYzAiQI6DCCVeqgtrNFJsQq2tbg3ubr34QkfNDQKBuMs7e3tzrFK4rn5dw+gsrsqutiF1EqDEq3KQRImJud8PWW6JBTW9DfWtyeZ8BlSM/PTAU4pp1sGmRBppanAeFc4UVKBABPMx2dSR7Wk/wAvpizWFyHUqJAsB+U09aD7uY1NXhxr2O5Fitvi6dgJge28+0taJQ1Vs4NMuPD7J55Uk5ekSN+ZRE+pufcQFHtjkmKzzgSaaH09jWp5xYfAeaPmlLaWpA3/ABDT068rbCZ0iVaIxSnm0lIWQklJ/Me6K6ka5UA4w72S4UuONVNyTbPMjpF7jebmBMxYdJB5VXoNfL2VThQHVPLKmR2ih+dVkp5DIdb8IfYQkUV3RuGZ5mG3hqgHrlzJZFmY/FKiWbmNgbRFhBNsMtlNYnFuqdK1ZH9PIb6cKC8QTKqJCQmg84tmHsU4MEEGCCDBBBgggwQQYII052jrpugIBZSASAYJFjBBBg9CMeEVFII5D43J8tEABJqEMEIaygysLMEPpMArGn4OyKXZLThW4gJ/ySe6f+OhEebTUpcvgbJJJFiLjXzyirUOA5ohSlCqdLEksAkiSN30jY6v7PriVe0pRBoXB0v6VhOnZ0w7i7lAQOFLA6mulOsbV4CV0ipmMtSAMlRU1tsZ5UBE6jb29cRHaaT/AG21q6UHiSIYtbAmHCVG9eZ3e2d9eEDZLKgXzGYcyb0aQQ3i01T2UCYxz+Lm1fK2lP8AuUT/AO0e8NGPhRX58rbgNeZ1JjYMxltUJljUaImpWYk+6IAD/ue+I1CbIqt3COCQPM1MMW/hqWZHfIHOp9SIZ5L7YxC0culDW1mGX0Db4i1QEmFG/p7DFJ78IAS64V00x18gRnFr8Ps+XTY14ClD4D3iZnuKMQKNGozzCvWb4qpJiBE6acmyqL+s30uxPhtKE/jZxsA5pb0TxVvVzy52ThdpbXLz3YS5oCaEjjoOA3/Z8zHDamQzFFswgYAioArGDpaw1QLgqGgTYrO8Y1nb/i21Jbtz1+nOFX4b8C6hbve5VoOPHlEjPO2ZzIr5Oj5aUyNLGFQFXJDbKBvdZJue+FD+0pPZ7amZlYKlflTdWW7ThWkXlNvTb6XpdJATqbA301Nb1jRnRrcVMxnkNQRDU6bVIgyIKBRud/YdBiBvac4pJTKyCyk/rUEeR+sePMt40uPTCcQ3Cvpu4iNb0qbsGOeLOI0mpQqdGLAamLCJJse5x1+P2m2khUgcJzwuJPkB6Rx2Us4tKvxNSMqp9zSN3EKWZqslaowzK04GukwaFDloMCQ1zcraBMxjyX27Id6XWCytWjgI033FOZF4kelJpS0PEhaU6p51y36WjLjWcTO1qCZaiKZIWnAmLsSbKI0qWZi4FxJO1nEuhcqhS1m27fxrxivNrbnHENoBrv3bwRwjW/nZCqaVUBlYBmQMYMzBBgaXEWZe3pZdtPZEvtlsuJGFxNgr2UNU/e8H1mZe2W4ELOJJ03X04/fGIvHM3VQK+tcxl6nwebSV4I3pvadQ97i464w7EmkOKZWktuozCSR1F8j96RvJeZ2a8wlbysNddD4g0O8W+ikcQoEQ+Vo338p3pfXTLCfpi32Myj5Hlf8AIBXnYx2di7PmjiaWlR4U9Un2jN0yjiA2ZpHuypUX2sVYj3GPQ/OozCFeIPuIXufB4SSUeR+oB840/wDgtPUGy+Zy+/MtTVSkHsGWA1h1gxiQbRWLOsq6UV6GF7/w5NYClRJ3Eg26itRnE7hHBszQqUnWmXRXgmm4YaWkE8jarAgwOwxG7Pyb6ShRFdygQK6VtlFaVkppia7QixFDSnDfxi5rWXabgEw3IB3MHSVB7nyj3nFeofOFILtNPlbHTWnmIefLf5fNR+kXLw1QK0ZJU621jSBABAA+EAHaZvvud8aGUQpLQCqV/wAcunCKTpBUaV65w1xZiODBBBgggwQQYIIMEEGCCFPHc/SCtSYguVnQC1vwliqsVBYb6TsbGDirNTTDIwuqpXjT0y5xI22td0jKOb8fOYCzRqadKzUp09IkDesunnAvzKTIsdrnKtyzLblHgFBRsquIV/SdK7jQVh5IrYKsLyfGop0rl6coq+QFOu0ZrMVEvuUNWR0OrVI/hIHfDF1LrSayzYPIhPlT3iWe2q3s93s1tBNclaHqBYjWp8ounCvB2ScStZ6w6xUUAenIAR9TjPTO151tWFSAg8j7xH/q7zoxIUKcKH1rDvL+F8om2XpmPxjX/inC5e05tebh6W9KRCuZeX8yz4w0pUlQQqqo9AAP5YpqUpZ7xqYrxTvFvFj+rXdxLfs0zsnoWjU3ppBnH0D4N2IHnPxTo7qDbirfyRpxvvjPbc2gWUdkg95XkP3hfX4RTTJU80tceaWXkBuCVJgaZIYwGBYrA3g43iZpbr3ZqTVN/XO8K1yTbMv2qFFKrZnK2Vt8FVyFSrnGaq5UeVSYn4QID1DuFMbbsZnrCJcw9PvrlNmHChJIW7/8Uct/pYmyaMtpenbqoMKOWp4/fARQ2YzlQIoNRolUWAqgdh8KgSBJ9LnDmT2bIbJRVCe8fzG6j1+lBC5b85tFWEZbhYD76mLbxHwHTWklQ1fJFOiDX5NQZlXmdeYQTBneT0kmYmtouJqkCtTbrDN/ZTKqKJpQX6DOKBh8mtBizjMLw4jhy0jOjWZGDIxVhsVMH8x09MQTUoxNNlt9AUncR90PEXiRmYdZVibUQYbUswuYIDEUsz8lZeUVD2ePhc9HH+gOTflJjYg7Rmrst+ZBupA3pJ0G7x1UHzM03Pd1RwPaKFgeB++W6JHC8gc3XrDOVzTdFZiXNwZE78gQTtI6Ra+HIm20sNuyt0qp3t+djrXwobRw3LqmXXEzSqEabsrjSnjEHJVUV6tCoZoVGKMZHKQxC1REjUpAkixE7wML9vbOXNyyZ1n+82K2/MNU+tONRrHMm8hl9co5/bVa+h0PX6HSEefyjUqj0n+JDpPr2PsRBHoRhLLvpfaS6jI/fllFKZYUw6WzpEbyx2/LEpAMTs7TnGf7bqh1PplHmj1I+v8Arjktp3Q3l/iraiDTGFcCke1DE5OC11Q1ivloovUcaPYD5iSdtIM4XuTUqVBoKxE6C/7DqRGmkttz8yQl6WSa8aeRCon8Dz1fSalSvUShT+Mk65O/loHB1MfawvilNS7BUG22wVqy0p/kaZAecNNpLlpduqkgK52HoDwtx59L8N8QpU7VNCtUYAFZ0R8q3Vb3PMAQe4soabMeYZSJbtMS76k+eQ5Rnnm1nv0oIteHUVoMEEGCCDBBBgggwQQk8Q8UalyKCoZZ8zUFgzELKsJG9x1G94Xz06qWpRtSgdRp6+donZaDmZAitFyw+JnHSYdR9XYif7GEA2g2SR2ywDotIUPKLnYHPADyNIr3HuPeRVSnA+HUXXXqQnUAVVgFPwtICiRIk7G01KsTDal4UK0GHEnx3HKljFGanfwy0oUSAc60NMhXleK9m6CV6Zr0NIKz5tNdkMkGqnU0iQbH4etthpbkq4GXtflJ1/xP+Q8/Vww/LbRZVKTFxv1B0IPoehtEChWIMglXHUGD7gi+GhCHE0IqNxjC7S2dM7KfwEmhyULVH13j2pFg4f4wzVOxcVF7VBJ/iENPuThVMbClHbgYTw+ht4Uj1jbcwiy6KHn5fSLNw3xauZmm1NkOku5kMoRbtexuLbfNvhDM7EclSFpUFVIA0NTla4456Q7lNqNzNU0IIFTu8YR8H8nMZpmzj6EaajEsFFmHISekELa8D6j62iWVs+SblmNBTI1rmSOZqesZthTU5NLde5jKm4A+UeZfI0krVmJNShlydwB5jBiqpYkEFwb9hsJjC3bE6+401KM0Dr9gR+VP5lcLe9LiLEtKtNOuOkns270OqtOdPcQszWYao7O5lmMk/wCnYAWA7DGhkZFmSl0y7IolPnvJ4mEkzMrmHC4vM/dI1oxBBBIIMggwQe4IuD64tKSlQooVEQoWpBxJNDFuzfj2qURFRCvlBavmgnWxUB9iIEyPXfCdrZdQSs03Q/e20AQEJqNYqGHCQQADCBZBUSkUEGOo5jyx7Ebf6jHljHtwYbZo/aKHmb1qMK5PzobK57srWPpBPTGPl0f6RtP8MP7L9SjclYzHAHTmANY0Di/x0p2v50WVTVP3foY38YyGVTLUXo1i9Z41qSsjUC0sgYlSFGmAY2J9XktMPqfKVZX36WoIim5WWRLBSK1AG7W9SPvdGFbhb5xKD09PmAGjULNA5BKE2JJKG9unpjAzy29jzjzKwcBIWmm5WY5A2i/+HVtJht1JGIWNeH3XrDXh/gFBetVZv2UGkexJkn6RhFMfEjirMoA4m59h6xcY2Eym7hKvIfXzh8mSyuTQ1AiU1UXeJb21GWJOwHUnChT83OrCCoqJ008MhDhiVbQQlpNzuih8T4i2eqGpVY0srRPX5ZsB2as0wBcKD/FpJeXTIoDbYxOq++iR5+jxam9mslaj3yPAffiYrvFuKGqEIHl0UcLTpg2VdW7d3YwS3rHqXcpKBgGpqtWZ38twGkYCfnVzb6kaUJHOmfqIuvg3iBbKoCxRqYFNtlDQogllZSZUiZVrzc4ozswGHMCnFAG4CEga74eSSxMNY0gWtUk6RceA8QqKVRAaiM34tWkdSGCqFUC+k+wN72JCddUpLXZLw/qUf2HrHbzSQCrEK7h/MWzDyKkGCCDBBBgggwQRHz+V81CuplO4ZSQQRcG0fl1xw4jGkpqRXUZx6k0NYofEaopl/NZiyTIqKp26jXVaxABHLsRjPvKcbcLSnVdUBQPWLyQFDEEjoaRzbjPEftDl40toQaTFmAJABCqCNRNwL36yAyYaLScJoeQw+Q1jLbQmEvvIcRXDS+ut/D94W5XO1KFRatMsNI120wV0iZBN5O4t+dz5MsofQWl5Hnn95Q/2GxLrQp3vFSMWICgAF6Urn9OkOs3l0q0zmKA0hT97SBnyGI3H4qR6HptbZVrLrjDgZdNSflP6hx/yHn66NaGZtBkZuhNqGtxXK+h3b8ucJHn3/wCfyw1SoKFRHzXauyntnPdm5cHI6EfXeNOVIe8DGmhmn66adIezvzD+FMQIQHtqSjRyqpX/AEFR5x1KHs5J9zgB4294Y8N4blmylWtVraaqk6ElVnSmoqJPOCGUkwCIgD8WymJl9D4SAKdSLnM5RHKycs5LFSiSegNhkM6/xEXNDRlaKdajPVb6HQv0gMYwr2ePxO25l85NBLY695XWvrBNnsdntNj85Kj7e3hC3GqhHBgggwQQYII3ZOiHdVZ1pgm7vOlfeAf9O5GIXnC2nEEk8vv6xPLMpdXhUoJ5/frSOkcW8L5ZcqKpU1Wo5cCUOkVdKWZo9pkGY7wMZ5qadCyEqpiPrzjVvSbBQCpOLCPGg4RQvDjAV1RvhqA0X9Q4j/FpP0x18VMFWzVOo+dopWDxSc/CsJdjO0m8JyWCCPP9ol8F4Xl3o1zmK3l1aYbSoIuVXUSqagzkaWGnbmF52trnnF9mtv5VBKv+2hieXkGMKw58wKk+GoGcSvBVYguv7VNh/GUJ+q1MZH47Y/sukXIWk9AFDzrF74ecFHEA2BBHW3sIuuczSUkapUYKiiST/wAuekdcfNmmlurCECpMahKSo0Gccz4vxN887M7eTlaPMSdkH4j+Kq2wUTEwOpOtlpZEigJSMTirc+HBI1P7UcAIkG8SrrPl9+ZsIRcXzorFKKrooodVNJvEXd/xOTv21AdSS6k5XsQXFmqzmfYbgP35fPdobUdmVKcB7oqOptXwy3UtC3MuJEgaXIntaosN9R/li6IoMpNCAe8mvmk1HQ+8POD+I/IpOaeoVGedRBVVUDSLrUDMeUtGkCD8VsV3mXFmzikjcKetzwhlLTKJNgIwhS7mm72962jtHhTIutFKlcff1EUuPw2nSJJ6m9zfrYYty0v2KSMSlE/qNYaKWV0qAOUPMWI5gwQQYIIMEEGCCDBBHOf0pcdq0KtJF/VvTaed11SYYcpAtywSD8RHXFWabK6AKKeXpELk3+HIqjED5RyVVEaiZ1KCp7Wkj1mSb2Pa2POEIcRBwDQkH0B4bt433gZBOh9IgMwgbbXH1JMdLehJxEehasPaN1vhB452PgOee8DdwnOtQrB50sDLwsjy2I1AqPiXTMr1IF7AiGZl0TDRQoW86jcTkYvSb3ZOJUk9zLn9m/LS8Ns7lUdPtGXkU5GtPmoMflPdD0P0scLGHnGnOxe+bQ6KH1Go6xtmnpba0uZd++46gi3juOoseLDhTTkq3cVkn+FsMtmKB20yf8Fxj9pbNd2fJusubwQd4qLxOo8HpHItmTWXzNRHlyBsF5eaJZQxY6ZBBt3OvVNuJmMFKA0z9bb4VIkGVSvaVqRXL0vu6HyjRxn4ct2+zr+et5wr+HKdtO7+1V+0ebW/tS+7CPQRjk+B16tLzqSF1FTyyFBLA6QdUfh5onoRh6ucbbdLa7Wzim3s511kOovfL3iBVplWKsIZSVI7EGCPzGLKFpWkKTkYqOtqbUUKzEeKLj337euPVEgEgVjlABUAo0G+LxmvDGWGQFamxqOtJmDJy+ZzE6mVhPJJ7GFg9IQpm3u2KScNT4aRqFSLH4cKAxYRbjrpFGxoIysMX47mCKYFV1FJFpqEYqIUAXAPMTFyf9sUkSLIriFawwc2m+cOE0AA+zEbhY++oAf96nH/ALi4r7aoNmzH+xf/ALTHOzyTNtn/ACHrDvhvB6OZrZvzawphHqFRI5r1CbbwoCsYBtO2+F0nNONbPl0p1bR6DpeHCZJp6ZdWutlHWx97RG8MVglSq7EaEpElhMWqpzCQGi0iQD6A2ws+NQXZVhIHeK8v+Ko6+HmyH3EpNcstbxo4nxCrxGtpWUoU73vpG2tgPic7Ko9h1OMkww1s5qpus+fAbgNT1Ogj6MhtEijGu6z5fevgIQcY4kHVadIFcuDpCn4i0wz1P2yNQg/DsOuHUlKdnV1w1WddANAOHrnGC2ntB2afUk1GGp50FvA0oN0QahJ0DrJVv4STHvpH5zi9CRNEFR0oCPEU8K+VI8zSAkqdmCgD2e/9V/LAI9YUQAoaE16p/YxhlKTVKhRbguFU9CXIEDueYKI7n0x2NItoACmwczS3I/ZPTjT6exZh9BgggwQQYIIMEEGCCI3EM4tFC77CwA3JOwHqTjhxYQkqOm7OPUippHKv0hZN61PzyHmmxYsVMCmw5htECFNmFkJ3vhWy6px4qwOAH9VAkU3DP14xzPsVYthJTcUzMc7RFH3byIFmGxUdfoe+1u+Lt8xGeUtav6yL1zHH9/PnGVa5BMSKgNuo0XPsdJt6emPBHjdgUjIpI61y5ivnxj2oGip0AGmepAEj/Fc4N0cIKKopqa03VND6W+62PwbQg1HUkgDQARyvN3DCwKxpvf4j2wt2ggPAN2rn+ao3EYQTvzoIf7IQsJU8sUrQeHMw5p8NC0c0KZ5GVKgUmTTNN+dT3Gl7N1A7i9XZ80pract23zBRSTvCxQHga5jT0Z7acM3JEHMA35X+sY8B4CuYp1qhrLTNMTpLLex7kaJbSNRscfRZubUy5RAzG77rGNkZBD7NVqyOQI+xlEfMjXlKTbmk70m/tHWp9viXCaSKWNtTDByeSlaelj1zPSJZkKXINuatkpOv7HTxi1cF8dpSyyrUQNUVygWmoUBAoOsj4RdiIETB2jF5zZyy6Uoy3mLLW1mwwlbmeVBwii1iNTadWmTp1fFE21QTeN74dMhQQArMRnZhSVOqUg2O/jGGJYhj2o5YKGJIUQoN4BJMDtck4jDSBUgZ5xMp9xQSCcso8xJEMGCCGfh1R54dvhpK1VvZBI+urTjNfFbxEgWEfO6UoHU38rdYcbEbrM9orJAJPp+/SJGS4GKuUq5lq6KykympBqmIkluSTrGlhJixvi32/YFMskVSnCMjkKeMWESYdbVMk0UcRzFL1pyjVwnKl8vmIIXXophm2ALa3J62RZjqYGM18YTaUzMug3whSiOdEp86wy+FU9mVPEaj/wDm/uIYZSiiIEWVpqbH5mY21tccx2G4AgWwgQ26hXbOUxHXvADgFAFNOeZjRvPF9ZKs+noTWKb4uyoWs+m2vy2M9SzaZI6HlB/PvhxJuKcRVXH8wV5pAHSlYze0qImk/wC0nKmQO/eIg1WioLWjV9fhA9yG/liwMoRtpxNU406ZnoKecaqgM+0iZ+ZrsB6Adegnrt7E6cIHOngLCvE7tTTSLJ4K4MKhFVpcU2hVW2poktp0PKgkEW362xVmi4RhQhRB1SoAjxvDvZsuknt10B0Bvwud+ntWOzcBz5ddDhw6AXcGWG0yVWT3t274uSz5dTdKkkfqFOu49IuuIwmxB5Q1xZiODBBBgggwQQYIIS8fyVV+ZGJVVM0wSJ6kgAw5IgQe1jc4oT0q8+B2bpRTOmvmImZcSiuJNYqwp9QhjYsECR6MYqKPYkfTGf8AwQcN0OrI/UQkeJvF3taapHK8U3jvhdll6ADKLhAwlT+w8mnG9mZY2EzpDRM82gUeUlJ3BRUetBnCOZ2QVrK2NcwRRJ+/3tFWzdOqhGukUb4gzrp1BSNQ9bGJBI9sX6gAG9DEMnsd6YUtAVQAGoJ9Dr91MYZQeYSusWOskyQqiWMgCWYKI09bbXI8UugqEk8Bn60pxiV/ZBZdSAsYcN1AGxplrQ6799otfhzjC6HRhpVAaincgAAnUerc2oxEljAEYpzDBJtVXA1PliSgAbzWLEjNtqBQBhw5aWyrWhMOuGZ1KmiseVNLGoGtCxoqK3sWm25XCvaTakt4Ei9QE0rY/MKUCUgmmgJ3m0X2lJeSFJuD5+ZPpyhUvDiMyMu76efQzEgDTvqMkAiAHg9h1jH0aW2kibkG5xNKkDociPX1jEiSLc4qXNcJ3bsx7ekNM5k6eUrvl3qh6VVFFRhEo0Aq5Hy6WOoAk8rTJwp2o1MTTKZxgf1mTiTayh+ZPGo+msMG0syrn4dZ7ixQ3uDoeH2dIRZzKtSdkcQyn6Hsw7gi4xoNm7QZn5dMwybHxB1B4j98jCGblVyzpbX/ACN8acX4rQYIIm8K4VVzBZaIDMq69MwSJA5ZsTcbkYrTEylgpxZGLkrJqmQrAbilt+cYcT4dUoP5dUANpDEBpiZsYtNpsTuMdMTCXgVJyFo4mZVUuQlZuRWIuJiQBU5RXSCo0GcN8zSNKkMvKrWrENVLGBTXdEY9L87drC8jGNlnDtSeM/QllmqW7fMo5qpuGnTUGNGpsSjAlagLXdVTkN1fLx3iM/FXB1ytRUStrVgW3FoiAwBuQrTJAB1W640ElMl9VVgVGXXP2intCUEsmjZNFG/TIesTEyuilSp/MG11B2eohK6uxWmgHu09MfOpie/G7TdfTcZJN/lQQLYb0USTkeRjVyEr+HlkoOeuWZ52tl7ws8YOBl7/AIhpG3QkfUxI9sWZQAuYkgcwE+qcPgpFeMe7QxdgQDQ237xoa+Rit8YqCvTWsJFSmFStYnUEqWqTtDGRG4LKOt7rWJKig4iN5oRyqL+PjC55aZhsOJpUChF7YhSv8e0QkqRzQS5+7QdWIMWHqSf5d4xLQmwhP2anFdmnI3PCt6caDTfygrUXVgjJ95E6XtokyWdfiViflYA9rSceBQJI3cD759IsvS/YpxOHCDoPmOgHAAfuMhHSPCwJy1MeXFjCqwaRJPmFdLPzTqvp3nbCSck23nSsNFW9SVCvLCa5ZRp5RwoZSn5f8SMusWngXCnLB1mkqsD+r06h1A5jKnaSB6Tvi3ISC0KS6lxYT+lXvenlWPXngQUkCu8RbcPIpwYIIMEEGCCDBBBgghbxTgyVjr2qAQG/oD1iexB9RirMybMzQOitOJ9jEjbqm/lMc6yPiGk7lNXlVAxXSRDSDHKxOognYB2buowoUy8wLd0ZUbRUnmTlEzcw08opBqR+o+2ojn3HdT1qiu5LeZUWKlyv3rWViJVp7g/CLCLMUNgAGhrbM3y138aUvWF7W13Jd1xC0BSK6C4GdU1t48OERaeWa0sCZZiC1wwjSSoAgXF7qYMXBjpIpU04fd/W8TbW2uh6TAbUSFK71aegFjQcuecZK8khJEEuRcTaNP1vP++OikHOM8CpsAk5jDUbjr4U5w84Hmv+jzIuYWmJOxFVlFv/AGXP1/NTPorNM/8AI8e6Dr1FvrbW/DoKlhB/Ko//AG+/CHn2Z6+TpViPvEUqe9SmjlQ37yxfuCD6YtbB2s3s+fXKrNG1kf8AFZAPgryI3VMUfibZgcWpTIunzGZHQ5Rn4dyeVqLWOZqsrKp8sax+AmQpEkrptLaTIEWxtJxx1pQS0O7Y5cd/GM9INMvpKnj3ri5vlnTeBGjL5pKiClX1BVtSrBZNMdFYfMkfKCSvQkXCia2dMyUwZzZ9CpV1tVsrincr74HtqZZmWuxma4QaJXu4H7574j57htSkNTAGmfhqIdSMO4Ybexg4ZbO2/JzpwA4XBmhVlA8jn060ijNbLfY71MSd4uP2iHh3C2LF4N8QjK1AHWn5bnnqaSXA6XBjSDFo7nfCuflFOArBJI0+kOdmTyWiG1AAHX6xo4zxB8/W1U6AD7HRJJHy6zOkEbare+0Ql+X2W3jmXQkHQ7+AzPQR6+pe0VUZby14cdB4xggTLXBFXMDbSNSUf2ifncfkvXYSlcXNbdokgtSppc2W5wG5J+65Cy221s4EjvvUOWSfvx5RtpZbLPk6lWpWb7VqYgagCxgGL6tS88zykkECMOkhyXcSy0nCgACguAN/OOAhh6XLrhqo1N6AkgZDhEPhdFRqr1pNKkRYm9R/lpid5sT6b2OFnxJtEtNjZ8tZxzd+VOp65DrrSI9msYlGcf8AlT5nTw9acYPD2caqcw9SWZ2p1DBi5coQOwC1APYDGNeYS04yhAsMQyrpXLM3Gl9RePpM+2hDLRRlT6H35dIXeKqxNdUYygQR05mJub9QAB2+uG0p3kYznvrW3MjFTgqpEYvbTigUoTane3b9MrcLUrCGhUCIyEatVJ6c9QW2YbfCyoSe3rGLS04iDTIg5kenCtsjkYryj4Q8tahZQp6Uz35fwY9Sl5bBtb6yDqYMQSNtAANgSdhvHXAtKViigCOMU25t6h7I4Rw45knXK9bR4pKMGdVYFrpq3UdCSCN41EhviI6zj1WIjumh30r5a+UTS7rSnAV1UE3PE+fTLKOh+EeJZnO5hVShl/LR1eoXFQhUkRA1hdZhtPIBIkryziJiSZSsOYBiGoFB4VIhu1tB18lIHd516Ze9I63hjE0GCCDBBBgggwQQYIIMEEa8zV0ozROlSY7wJjBBHz14uyRTNM5I+8JqwI0NqnWoaSJ1liOY/ELyThaw8XEnFhxa4TWn774W7SZ7NZoDhVrqCKXpuyy9hCjLgEEBeUMSpAutzsI6EER/K+JzC1yoIUTcgA1yNt/EU4cY9YFgTs2ux2gwO/QkDf0PTBlHgohQGYp7nzArly1jFWlWIsTqYfvAaSP9vftOPdY7IotKTkKA8jcH9+W+HtDlyTHq+ZCnsAlImB7Fh9Zwnf708BuRXxVT2jZfCLdaq4k87AV846b4eycZPLqbMKatI3ViJJ/vEeoJGMZOvVm3FaVI5gW9osPqC3FKGpPrFa4/4eIJakvq1MD82pjqndd19iI+g/DnxWkITLTirZBZ9F7uCsjrkYye1djFRLzAvqPcfSIqccQZE5XyELEz5mlN9QExF28uV8ydQ9d8bIyai/2gPd5nL+YXDaCEy3YkUVTcKV5b6a0ziVl+GVaGT+2Uq8AnmReYXYKJHwzczqFtusYXTstKbQf7KYZB3E2UOovyFYssodlJbtW3MswLg38uJjR5rml575Sg1OY8xV0X1BebSwk6iOn9Dil/opac7KWnHUEWoTiG+2Vo7/FKW12zrCFDOuXDWprHvDprEjL5KixWJ1EsBM3IZxax/wCEY9f2VMotMT7hH+ICa9RWPJaYQ/8A2ZdPUi3l6RJ8P0K3ENdPzhSpqobTTQKsNNuW3QWaepvGOjsaR2eoOBGNZ/Ms4j4G3I5x3LTD87VKl4QnRIp51rETw7xhMq1ZXpU6wcBJGkjTBDQxEupGnlspjp1dTMuuZotFuflaKMrNok8TbnevpTrf2iBkMhrU1ahFKiDzvA36pTUCC0yAAIH0gr9q7dbkAJZgY3jkmtacVHQa7+QvHMtIKmSX3jhb35V5D76mIXFuJ+aVVF0UadqdOdu7Merncn/cnMy0spBU66rE4u6lew3AafwB7OTnbUbbFEJyHueMZ+FGipUHejUgeqkOP8GKW0gO6TopPgbHLLOPozbgd2Sw4NAB4Aj1EeeOKiiosbimdfsTyGRuZD39bWiWMqFUNeGeeX6hZYpShz0MZTaoQpbaR81elNbacsrRW0AUKguxJLEi5CtAJi5uBb0i2LZveFCquErOQAoP9wqaVtvvxreNrlQdUuWiLiP6iwv0/mceXyiNIWU4QBTx9Dfr5CNdNdUFte40jSe9viFzJsNyY6wAKUEipiXvV7NuhJ4j0T/GmVSe6/o0yHkZTQQNess51BixYA3uSNI5ADBhBYYkl1haKihF7g1B3fe+H6GQykI3cKX1i2YnjqDBBBgggwQQYIIMEEGCCEfizMqKSoxjWwPxAWUhrkg9YtF/TcL9pvIaYONJUDag166A5RPLoKl2NKRxjxXxtqlTymprT8tjAYMH2+ebhWUgjUXsVIMYilmFISLYR+kCgHOtyeNuUK9pP9riawk0pc5800t951hCCbNTWI3FoHeIve3ToCJ62uBhTRIql1Va5G/3bnvBppmtQvDDSQDz7zy3HLeCD67E+mClI4KA3VJrXTde2drHln1gLK0r0LhlI99x76WPqDguI9CVIorcCD4a8qgcxDvNrOVyqJbWazfXzAin66SfrhMFD8W8s6YB5EmPoPwyktShcVmBXxJPtHYqdMKAo2AAH0xgVKKiSdYrCKH428RnzBRoMR5bSzqb6x8oPYXnubdDOs2JspJbLzwriFADu39dPHdGe2ttJTag00bjM+318N8Kl4tRrf8AmVKVP+9SHxetSnsfdbnth/Kuz+zbSisTf6Faf7VZjkbc4XqmJWctMpwq/UPf7PSNv/gzuPuXTMKNtD3Ub3RiClwDAnDlj4qkQf8Ay21NKO8VFtyhX0EcubLmSgBhwLSLWNM7nh5xur53ODL/AGVlqCkDs1IkxaFBZbAFZBF5O9hhg1N7KW52iH0f9gL+NekcuK2gGuyU2TxpW261o18Hz+ay5fyA/OIIFLV0IBnTqlSZAmJ364mm5nZzlCt9Ap/mPrrEMn+NYqEtGh/xPS9NIKfBcyzeYVNMk6vMqNoOo9ZJ1zc3AwumfibY7KcCVY+CQT55ecTs7N2i4vGTh1qT7D6Q74X4TUQXmp7gqg+nxv8A3VOMjtT40mnwUMf008DVZ65J6d4Q3lNhMtHE53jxy8NesT/Evhzz6EIfvad06Da9MLsoI29QJJvjN7N2mZd/Er5VZ7+dcyd/WL8/JCZZwDMZRzAjvIPY7j0I6HG9BBFRGHUkpJBzETvDRAzdKdixU/26ZX+rYV7VT/QXyB8CD7R9I2C4Hdi0/QojzB/+URfEKEZhi+1REc+wQC3uysDttsNgwlqdkKADPLK503ctDaMvtUHtgq5NBTra/LPrC+ixVZKnUxm/qZ0gDt6x1OJjeFTiUrVQGw9rVJ49dBGqs4Uk6hrNunL+yCR/L62Fx0LxK2hSxhw90c78bHz6CpsWPBeL/Z3B0pWbqW+IA2MMOQD00HV174qvsOLOJtZSehHUHPxi/JTSWK4mQE774vM+4jp/gbxLRq5jy08wPUQ2Iiy3k7i0kSGA5rLjzZ6FNqUFNhJOqT3TTh+X71pDczLT/wDbXWm/MV46x0HDWOIMEEGCCDBBBgggwQQYII8IwQRWfEXgfLZlTpBo1PlqJ0uTBU8pUkkkW3MEG+IuxQCSBnEb7SX0hLgrTLhHLOP+AszlpY0xUUmPNp1It0kWYH0AI9TiJz+mnEo2+toWmSmKhKCCN1B6G3nCb/6brs0fZ6moG7OqrFpuSymwudVlEztiPtkBzssXe3bue7rHaJSaw1pQbq/WvleFtag61NDhBoYqbagQDHMoiI1E9O2DtErTVs18vA8f3htKSiJH/wAqYIoagAjFfW1aiw1rlpFzTKg5rIUVJKpTo77nmNQz66YxnC4RLTDpzJX6BPrGlliESLi0629PrFy8Y8e+z09CH76oOX9kdX/yHr3g4S7H2d+KdxLHcTnx4fXhzEZraU8JZq3zHL69I5eTje5Rie8tW8mNZqdvzO3++OFOARqNnfCc3Md9/wDpp45+GnWnKGeS4BVfSz/dDdWcGfdKY5j72t1wtdnwo9m2MZsKDK5oKnIXtz0jWMS2zdmpoyjErUm/n/8AUUi9eEeH6qnlebmY0FizVmmxUQqToQS/qbRivJ7PbnFY3QkCgNEpGpULkip+XSmdooTcwSahIHIU3bucMeP8P0UAy1K51PoI891I+Igq4Mg8vWQfTFqc2NLoAcZASagZAi5AuCOOhiuy8Qq9/wBootThVZagq5atUaoBYO0VYImASdFQbEgHtbFAPtlvDMNgJOoHdzI0um4I8bw/am5ZY7N5sDiB9L+FeUNuF+OmQ+XnKZBFiyrDD96mf6j8sUJjYiVjHLKtuJt0P18YHNm4hjl1Yhu18cvGkXPI56nWXXSdXXuDt6Ebg+hwgeYcZVhcTQwrUkpOFQoYpfj3gME5mmLH9aB0PR/rsfWD1Jxp9gbSr/4zh/2/T6eG6M7tqQxDt0ZjP69PTlFMylXRWpt+F0b+FwcPpxGNsp3gjxENvhFzFKTDW6/iD9BG7xgS2aIA0rQ1ITuX5tSwPQERPUmBjnZYT+GSql1AcrCleBOtM6V3wq2tMoK+xpVXpXju9tYUVfL2YBniDcn3E+/T+WGArCZHbVqk0TyHjT3841afLjQWE/8A24A9JMD85OPc84lr21cYBp/lfy/YQ+8NcGrZurTApPVpioBUZRp0rI1HzJKKQLx8RAIEEgj1KanK0dystiXUJOHnbzAJjvPDOFUcuumhSSmOukXPqx3Y+pk4sgUh4AEigibgj2DBBBgggwQR4TG+CCBWBAIMg3BHXBBFezfHPJz60ah+6rU1KE/LU1MI9mAUe8dzidLJU0VjTPlFdcwEPJbV+YW5jSLFiCLEGCCFfiQkUCRA5luTEX3BuQe2kar8t4xXm8fYqwKCTvOm8+FYkapjFRWKfAjso+kwdzFlUEbAwCN2YFlzClNIaqa9mf8As6eOoT95mL4Ciqn5vJP7xyzjlBPtFVEpCnzlSslW1ajay2UyG0Tad42fsKdDYU9nnlSmtM9Mv3jMzgSqZwt1HOhB4gVtXlnxi2fbEpcSqVX+Cgp0jvppLTCj1LN/yMZoMOPSCWkZrPqoqr4CNxMuJY2cFbz9foIr/EuIvXqNUa7OfoOyqN4Gw/1OHjDbUq0Gm8h9kmMwz8Ozm0HC/NHs0cc6ctOtN9IkJwYqA+ZcUFO2sS7fuUhf6mMVVTxcJQwCs8MhzVl6w+b/ANM2QmrKQVfqOf16JAEM8tmcvSVWy41OfmeC6/DvI00jBI0hZtuN8WpHYk1Pqq+aIBNQLCg81VO+goK6iFW0/iFIRUqrUVAH3S3Gp8DGipn6hM6yJM29+pMsfqTjXy3w9JMoCcNaU1pka5Cgzv8AwIyL23ZpaqpIA5V9axev0d1i7lmMs1Nv5VAD+cg/XCJMqiWmHWm/lThA5YQr/wCUaRiYVMS7bi8zUnxI9ob+Ik1ZVB3q/wD94jnv/TLO4E+F/aLDP9wRzHN8SdnYhoX4QAAQQLA3BmQJv3w7kdhyvYhSxiJvmdVYwLbvroaRm57bMyl9SGzQC2Q0FDnG2nxBXATMhXQCzNusKT8fxLJAEgkDtFwm2h8L9jV2SURmSN5zFvlI00ORqbw02X8RqKwlzuqtcZdfsiNK5DRVb7HXK1VOny2OhyR8qvZKo9DG15xm1OlTQMy3VBviFx1GaTv45RsEbWl3lmXmACoeP3rY9IdZLxmyE0c/SO0MQsGDbmpncHuu/QYWu7HSsdrKL8/Q6dfGOnNnBxOKXViG45/fOkVTxBkUR5ouHouDoYGSLfA3UMvrfY98P5WZW60A6KLTSo9xwPDWFewJJUntFxoiiVp13gi3gTThGPi5dWZNQk6XSnUA0ki9MX5Te4O+O9kGksEfpKh4Exm9qjBMkAXUBeoB3ajhpeNnh7hDZnVDBUU6PguSVBCBZ3hgbxOwBJE2HpgIV2abrIqATSt9+/dEMlssPjtlkhNdDU860y5Vi5eGvAWWeodb1GphZKalW8iAdKhiu/MpHrpMjEkm8mYJUMhSxriB1B9usMV7NZbIKgSd5NR986x03KZZKSLTpoqIohVUABR2AFgMMYmjbggiu+I+OaK1DLUj95VqJrI+WnrE/VgCB6SbWxO2yVIUs5D1iu7MBDiWxmr0GZixYgixGKODsQbxY9RuPecEEZYIIMEEc68Qefw2tryzf9PVJIpkSitclI+WbsNJHUbLhnKoamU4F2UNd/1p6QonHXpRXaIug5g6H2r4VhF4s4+uc8pvLKMqsriZBuumDufm3A+uL0nKrYUoKuDT3hZtCdRMJQpFiK+2sXTwJ4m89PJqn75BYn/1FHX94de+/eFk7K9iqo+U/dIc7OnRMIor5hn9Yt2KMMYrnjviCUctLXcsNCao1EHqdwoFyRB6AgkHHok/xf8ARIqDSvQ1+/CInppMsntCco5JlPFGYR5qEOJuulViNtMC0CNMyBA7A4kmdhsrPaNijoFATUgHlWltKc7wvZ2w6lVF3Qd27n9eVosGb4TRzJo5mnFqlNdWmfMHmCVP4Sok78tgQWfGWd7WWZeSQQlIUKmtVKOav9sPFobmC2sG9QRQ2oNOMIuJcNUVXqZuqlENUd1Uw1QgsSIT5REczH6Ygl5hSm0tyySqgAJySKDU68hGgd2sxLNIFKkDz1oBc+UQqnHAgIyiLR6eczK9U97wVQEW5ffFxOzS5eZVi/xFQn6nrGXm9vvPKFjTl6DIHoecas9lgUWqlfzg9qhaNSkgkB4YkSAwJ6MsTBXFtk4f6eAJpTLKprYb6ADLjFDaMuOzS8klVK86VsfG1DoYg0XZWmZYkdbOsbTHobxYmYgwWMtNLl1YkZaiFCghYoR3RnvBrpu98sxa51crQ+zioCeZeUljOsgstthK7iLQe2IpbaO0nZhKMVVd2oFKd5RJ8ED7MPX5GQbllLw92hodcrX4kw7/AEXH/qKg6eUTHuySf7o/LD/arSEkLAuc+NKQs2I6tSVIJsKU61h344cjIgqSD5sSLG+sG/SxOKEoyh50IcFQa26GGM+8tlhS0GhFPURQeDZWlULCoTygNAMcoMGI3uVHpbviXbc9MyikdmcKO7oP1YVC+VAQRlrC7Y0nLzSFl0YlX1O6oPU1hP4hHk1TSDSFWahHxAwOS3WTuIOwxWRtmYel8JFF1IJHAkW3V5xzN7OZl3f6ZrWlAdK79/XmYQ3YBW0oBBKttJvBGqSf2bAT1tijllHqqAlYqonUZ7txpzuTpS8O8r4gYLoq/wDUUpsjqWI7lGUak7C9sLndmtqVja7it49xkYvym1Jtgj3NKdSak7891IkUMnRrw1BjSf8A7VeB9EqjlbcwDcziqtcxL2eTiT+pPunMdLRr5P4iYdUEuEEjof36UhxU8NvWfLCouny8uBUU/GRTcjSukzcEElSDpB0mdOOZCYJS+WBiIViAvQg0r1zoN+ljCjaMq2/NhxR7t+tzSo3Rr4/xgUYoZXSgWzQoMSTNOI0m5JJi5MjSWcYdyGyETSe0mKlFapBqFCuYJzoDl/ELp7aKpc9mzQK1pSnC2WXlFq/Rrxg1KhSufvih0tIGsSCQR/3AADI3EkgkE4YvbO/DLLgFlUvratAd5456HK8cptBMyMBNx4cx98dY6LiKLkKfEvHEylEu13NkT8Tf5KNyf8yAZmGVPLCExBMzCWGytX8xyvhXGNOcXM19TkMztESSUIG5sAdPsAMPn5Y/h+xb4fWsZmWnB+KL7x3/AEpD0cdzfEawoUz5NM3bQbqo3Zn3PaBAJIBHXFJcs1Kt4195Wm7whg3OPTrmBvup1OvjpXhHRsjlEo00p01CogCqPQf5+uFJJJqYeAACgjfjyPYMEEReJ5BK9JqVQSrCD3HYjsQYI9sdIWUKCk5iOFoStJSoVBjjHG+EvlqrUqnS6t0dejD/ADHQz7nTysyl9FRnrGOnZRUs5hOWh+9YiZesyMrISrqQVI3B79vzt3tjuY7PslFz5QCT0vpfwiGXU4HU9n81bR13wv4hGYBp1B5eYp/rKZETtzqDeDIt0kdCCcsQhSQ40oKQrIjI/uI2bDxX3ViihmPvSOb+L85Uq5urrnkc00XsoMCB6/F6z7YfyQbal+0JpqTy9hGa2mtx2ZLe6wHP6xHz3hpios5q8ogKIJYnkRvndQpLjYCbjTfLo+LJd2YPaUDV6KviGGneUnRKyaJ14Xsz/wBGcQyMBqu1Roa6A7xrGPhjjTZNzRzIc5Z2HmAagUYEQ8CGBBA1L1A6kAYbzkq1NM4hRSTqLg/f7RxIzamF9mqo4HMft/MMvF/hZXqPUyxCkRBuVqqRrBDLeysRqEiFQEEsGxl3XPwyyCijdgKZlSjoMqDdwtuh2/Jomkgk96/Kg35+OcUXP0alEinW1K8GNQg2MSHBKNfsSDi0laFlQSQaGhpCJyScbVVSKA8ag9KV9KRqrvIBZQWF4BBn2vM2sRtjoCK7SMJISqgOtCPalN4OcNMr4ar1KQrUUUyTCkrrEWPuPqxv0wvd2pLsulp0kUpelr8v2hizIPPMhYIKTuO47jQcqU5GJ/A6FQo1HMK9A6/MXzFIE6tJWYAIhy0g3luxxalNpIYmELlsK8Zoqh0pblTlw1i1+BLsuqXdqMNCk0+9a2h34T45SyOZqefPwaZQahOoGOh2E7RcYbTO2GJtpC0gjWhG/lWJ9lfDs41jUAFA2qDu50iX4o8ZZavlRSp+Zq8zVdIESbzPriOUnmWngpR8uEXJ3YM6/LqShIvxGh5wqyVLyAapIdtA00qfMWLXVTAn4lSbQASemKW19spnUpYCcLaguqlZgpqOQvxvbKFuzNlmSxOqVVQpYbs+ZMJKHhvOVnLsmjVLaqpCy0lmbRdpuYBECxvsFr22JRH5sR4X87DziP8A02YeJUsAV4+AtoBnqcrZlLlatjoBJN2aOv1gn3P+2GahvhQ8jIuG2g/ioHT94zdmMBpVR+IaifUkWA98EcJCRUpuo7rU5A3PSM6WTaqxFPXWj5FgxbqRCgW3b88FdNYnl2XV91DeHjenn7eEdD4pQp8MSkqu9bPqjaSXOigHADNp2C8sKGmSJixxdkdnJU4VITSuZ3wzmJhMq0ApVTpX7y4RWuH8GZjqY8zGAz9Xa6qZMrrloqNYsCOuJprb0tJuBCBjpckZBIqFFNK4iixUMwL5Voub2c9MoKlnDXKuZPHcDp/FcVZkaxKup9irA/mCDjRJcZmEd0hQUAehyMJsL0uvFQgg+Yjr1LxCKeRpZjM2ZkB0jd2ItpHqL9gN7DGc7AqdLbd7mNeZgIZDrtrDx3Ry3jfFqmZqmpUPoqjZB+Ef5nqfyGilpZLCKDPUxk5ycXMrxHLQfesQ6FFnYKilmYwoG5J6YmcWlCSpWQiBppTqwhAqTHYfCfAFylKLGq8Gow79FH7Ikx7k2nGYmZhT68R6RspSVTLt4Bnqd8PMV4tQYIIMEEGCCFPiPgSZuloazC6PF1P+anqOvoQCJmHlMrxJiCZl0PtlC/4jlVPJPQzBpVKY8/Uq09R+7BJgVNufpptEzIlQuJtsuKfle0xUYAJWE/OaflGgB1O7hWEkkwJd/s1Jq4flJ+XnxP3nBmKjUhRdQUrsPM1EnzQ2r4m/ErgkBSARBmdTBl2yCp995XaDsG7UH9vDQkBP6VozUoFQNeUXJ1YZQjCk9qr/ALVrrvScgKDLLc8p1kz5Vgy5fPr8J2SsVt1mHEepEfMBysXm2y2plRDjSqVAO+hGRtWx3EQIV25DlMDorSo3WOeY8x6qnZqWqnUpBa4Aoim0yyOeYo4PM9So0kzEC03wgmtmKDwcKz2VSsrABwqSO4FINghCRQUBqTxFLSJkhPZlIx5YSSKg5kK1JPXwNcmyVJgaWtGdQNdWGLSp+9dmNjSWmAii99IEYrNz8/KLE220UocJoju4CFDuAJF8alVUqlLXoQY9XLyz6SytYJQLn8wIzJJ0yGvlEPLVc3Rp8klFphklZFHXqKtb4DZX0yQIQncDDftNnzsyMbgS4kqCR+UmwNKnvUNge7U1ok0iJLs3Ktd1JUigrvHSg6i/MRXEyFerVhdRYm8vTGsRtqdh7ACCAIAgY7c2c7LDDgtvGX8884XpWZuqyQpR3kgjkLCnKohrl/AGdLWyZAO5Z6d/Uy8wPScQ4FmJvws2oUJvzsOVIncQ4a+XoUaNVFV0qVZCmQJKEEH1BB+uJPh9FdpTKVCvdR7x3tVK2ZJkYrgm/jGjK8QrC1OpUPoGJj+zcD8sOJ3ZOxqVmG20+CfMEQtlp3aR/tKUrpX1BjXwvJpmM61PNecGcgDSApkUwYYFZAKjcQevWRitsLblEqVIYS2mlLlQvnQ1vRROdd2lI+kbMmJxOy0OLsq9aihHeIHDdpxhp+kfhtCkQ661qVQeUR5cIACSImYKiAfX3T7EmX3UlBoUp51vUjXnmOEXNmOvH+mkjCN/HdEGtmswFGtq6ADY6kH5WGPospJbAUaNBtR5hR8yTHzB+Y2tTv4wOAp6CM+AXzNNtzz3/wD1P1xx8VNIa2QtLaQBVGQp+Ybo62G645PArJJoczwjyt+jLPClTqKVqEqJp6lDp6AsNJMbnVvYd8L8CqVhguRKQcFPMe8Qq3g6tSKtnGFFSbBitSoR1hEJWIkau4g7g487J4qSltBVU0NNBv5RyiVQhBU+sI5a9c68LiDhOWdK6tlqjKRN+UGyktfbSFk6bmPyxOqXakkdttBQxA2SipN7DxyrYVtWIWnFKWUyQNDmpWVtaUufE8IbZfh7MzFn11taMrTrRtQBRmJ5mViNJPQskiJxU2jt1WFISjCwpLiVJsFgpsuhqRiSCFAa94Z0iaW2dUlS1VdBSQcxTMdDccNI2180o1u6Q5PltRauXLguddNlYa6USXVgSJKwTqjC+VkHHlpYl1VQO8HOyCAmiRhUFA0WD8ikm9jUVFYtuzKW0lxwd42w4ia1NxTeMwR40icMqKapX4kSxj7rLGNdT9qrawsJLXMAH8B0klIssFTckmhV8yvYZ4U1yH8xSecOEOzhsMk+53q8h1hHxni1TM1PMqn0VR8KDso/qdz9BGhlpZDCaDPfCCbnFzK6qy0H3rEFFJIABJJgACSSdgB1M9MTqUEipyishClqCUipMdU8FeFfsy+bVANdhtuKYPyjux6n6DqTnJybL6qD5R91jXSEiJZNT8xz+kWvFKGEGCCDBBBgggwQQYIIUeI/D9LN09L2YTocC6k/1U9V6+hAImZeU0qqfDfEExLofThV0Oo5RzGvknyldlzGpXI5KqjUAPmqL1ZtPKu+ksCR1HO1WHZuVQ1JIGAHvN/LX9I3YK3VkSBY1hXLASj6lTKjU5Kz58lUsPpnhxcKVlmIqADTTkwoJU6BK85CtreoGPOY+YYU/DTzyZjsWUAtqqVGgvQEYjfujEMKEFIGHjWLW120FrtVqIUnK/K3G1yQa14QxpcX100pcRpmrTK6kqrerSWQNTHqDKm+4KzqJjDtE3LrfWJVdClQTegCia2STnkRThbSIgXOxSJtNQRWozFKXNMsxcddYWZ5FypO1fK1oC1VbSDpIbynMHQ1uZSLi4Iggez0uqfLdF9m43WlqjvClaVFCM0nSImwJMKUkdohdNb2NaV1B13xNoZgVgoRkNaqZmG1CpUlajR8OlMuNKm/wiDvjITMi5JLUp1tQaR/twlKKFsYhU4nHO8oCmfg2amkPpAQoYj4gn5rcBYE/wAw6eUSszsAKatUFOnAsqoup2ZfSkg3+Z8OV7TmNmNMtJVjUEla9cRcNEpBv+Y6aCKAk25xbi1igqEp0oE5nw3xv4XxDMUjGUrtoFMOVYiFufuyp1KGhS1otfpi+5tJppH/AJ7WFZWU92tDQDvDFTu1IFb3yrEbLT5V/wCK5iRQHvXpwtr4R5mePVaxapUoU6kHUzimYTlAmTqVbIDJxU2nsVpMwrBN9mtYHdKsNaWvQgke8TSm1luoBWwVAHMXp0OXjG+l4gpGQTVEWiY/9RSBpQx8AYbdcLXfhaYSXVMISoEDDcE6VNVa56wwRtuV7ocJSdag+0YnhmTqVRVGeakzRIWmy6AKIQ8xAMki/wC8cNV7FURhUg0talreOt4tM/EDSWg3VBFa3J+ojXmfDmSKhP8AxFykNHISFJjYdJ6x2GPBsdQJUEmp1puy0vFgfEjaVYk9mDlY/wD6idW41l1ZtLvGueQOqxz7AwIlk/hwsmvhube7XA0LlJSTh3UVxA1henbEmjCFL31pU8soXrxoMwanRFR4gMyrqnRzQUG0Ft+kG2O3vh5LaFpdmA233ThCiRmBdJz71gd8V/8AVUrUC00VKuKkAcc9LRNq+Kc3WDL5qUEprL6VIIGoLuAzyCRMRGNBNuS8olpSUKdLny0IANsQuSMxlnXKFzUxMzKlpqGwnPU7vLpC6rwuzay5rnzTOqQWpG6EEamLUucMSNxbfC1r4lcLwcbCQwC3UUvhcFMVa07qu6RTrHTmyUlBCyS4cV66pyFOIvEnK5qcujBippWkuNKNTDNSOgiW16ijaTJj1OFO1NmFnaS2QnEHCSBhJKg5RKxiGXZkY04rDPndkpsOSiXFGmGxNcinL/tkacogZnizVKhSgsswdRsCKbqCabRCqqESHYwFG0YbSmwEsISZpWRSSkXqtBNF1NaY0/MKXN9IrLn1vqKWBWte8bUBzG+xyP2WWTzlKgYo6cxm9JZ67madIBblNV20qp+8boLWOnDV8pl2MTicDdRRCRclRsABqTv/AHiFpSQ5haONzVSjYAcdw3DxhJxE1DVfziWqTzEmZtIM9oIiLREYb7OmJeYl0uy/ynxrkQeIyMJJ5L6Xil81V95cI1Zeg1RgiKWZjAUC5P8Azr03xaccS2nEo0EV2mluqwIFTHUvCHhFctFWrDVyLdqc9F7t3b6DrOdm5xT5oLJ3fWNZIyCJYVzVv+kWrFOGEGCCDBBBgggwQQYIIMEEGCCInE+HU8xTNOsoZT+YPcHcH1GOkLUhWJJoY4cbS4kpWKgxzXxB4Sq5ZleHzGXTpJlVm6kQYXuVEbyFxcDiVsuoZwtOr/NTM7zShrnQnW/CE70kttxC1VW2n8tbjlvGXpEPL1ftCkAF3YA1BzAFmc6EMEEUkZmdmUiy0hPTGNflXNlTAUruJBVgNjZKRiUK1BWsYUpFDcqNBDZt9E41Qd6wrnma2OtBcnhTOsQM3w0kN5RJp1JgE6SVDtpuTpMIhqcxGkaSbkY0Er8RJqGdoJ76aAqTehoK1AuDiIR3a1VUUoIWu7LWkFcoqx0OR+xe/jCOpk6lNiFN1N1O4O+23rNumNGypuYaxsqCkK8+YPga0OkKXCppeF0FKhr9CL+sSstx11MVQzAq6kMTcVI1mfikwLy20bWwrmdiyyh/THZLqhQIFqorh7ptQVNhreLrU86PmONNCKHj/kNecM8rxiiVcBFVmFRhoMBWNJqaKF30hGO/VmPXCp7YE4p5tQd7RKS2L/NhCgtajXI4gKAV7oA0i2jabKUKqjCSFG2VaUAtnbU0vGWXqIaVOjYmrXluaNAOhACOoIL7+uJ9qS7y52YmyKJabAFU1CrKVYnIg0uL1tEUg8hDDTQuVq0NKXpenDQw3JqPXrSKp+8oqoqDUVV67FtIIgU9KAe03xki3LIlmDVHyOklJIultOEKv84UdM4dBTmNY72ac6ZYr0ppTfeItLL0teWTTSipVYkeUslTmX0jXEwFAXSOnpi/202WZhwrXVCEX7Qih7NFe5W9Teu+IS2yFoThFyq2GtbnXIUjzLZRGqo3l03TyaTnkCqxOYCs2g2U6dYj9meuPZqfmG5JbSnFpV2iwO8SQEtVAxC5BJTwFbxw1LNKmAsIBGEaAC6s6chGNDL8tGgwVrZmgx0LLFKWkSQASeYi++5k3x7MFJL03U938M4KqJpjIKrE0z8MhaOm1KGBnf2iT/xrTyjMZlGFJ3cDzC7OZuD9l8kmJ3JpyO5Yd8RuSTzL0zLNoKuzCQkCpqO2S4PJV+XCPUTCFttPKNMRvzwEHzEQsxn6QrNUljTqoRUEBTLqQ4uYnXz2JFxfGjZ2bOL2YJZYCXGVgoJNqJVUGtK0oSnIZZQoXNMJnO1RdK094DO43eHnEWv4lhj5YknSRIltS0hT8wGw1FQJgEWFrTjlr4bluzCXlEqvUIskpK8eC9SUg5UvEi9qPFRKAALXVc1pStrAkb7Qp0VH7INvWP6/0xq6Or4D7+9ISYmm+J++nrDjhHCFGgkhxVBCgPu6kEU3IBCHmB7gkTEGMttHaym0upl0lKminEpSb4DUFaEmlQCKcRvtDqVlMWAumqVg2BtUXAURfK/SHVOAsIwApnXTbUunRFQpWKxtUDNSeDcgWExjIuqU6/jeBUpdlChxFRKUqQDXNFnEVFBXWl3aEpQ3hRYJyNRSlyCedwdY15DhNXPeUKSaVRdD1CulALQigFi2jmAvPMJjfG02YwvZanu1VXGagVJveqiSBQqtUAaQkmEDaIQWxQDUinQCprTwjo/h7w7Ryi8g1ORzVDufQfhX0H1k3wPzC3lVWYZS8q3LpwoH1MOMQxYgwQQYIIMEEGCCDBBBgggwQQYIIMEEGCCKxx/wVQzEsn3NQzLKOVp/Emx3uRBPUnFlqaUigICgND7bopzEk27UiqVHUe++KbnuE5nKz5yM9MU/LFSlBCrqUn5bSqBCWXaLmMUZrZUvMprLkJWVFZC60JIIFxfuklQG8mIkOzEuf6oxJAABTmKbwd9geURsnnUqBVdlfVpLF1EyWNWs+wsqU0pgrbb0wjm9mzEmsrShSMOLCUk5ABtsAgm6lKK1CpNOsW2ZpqYGGoVWlQfFVRuAsDTONb8NSoqKR5ZJEkgEDzFasyOIk+XQWnBLbn1vYY23NSzq3Ce0BFKGt+zwtJUL0/qOE1tpWIndnsvISkdyhtTTFVRHQQlrcEGjXyxAMKWnSzMqtDLADGmxA+KIkDpp5Xa7ExMCWU2pKjiGhGJIClJsT8oIvSlbAwnfk3WGi8lYULHIg0NgevOIi5F5hKhE2Aj/AHj+WHK21NpKgqw++XlFBt1LiwkpuSPvKvnHWW/R1lxPl1KyTvBWD78s/wA8IlTRX/cSlXNIMaT/AE9sfIpSeSjESr4EZTTVc5VVdXKIaAwBYEKHAGxviJwyziytxhBUczhua7znAmTWgAIdUAOP7Rpb9HpDKn2tiCu2ggaVMgR5kWZ5HaScSh5kLxhlNb3pvFD4ix3iODIrIwl1VLbtLjwiav6OqZ/WZis1ybRMncy2q5gSfTHiZhKBRDSAKAfLoMhyGkenZ4JqpxZ6/tFA8VcGNDNVaSVGCLp0yBMFFO6x1Jw4lVuPt4ir76UhJOoalncARu1+tYVLkV3MsfU/6X/niyJdOZvFMzSqUFvvw8oYcMyis4QCNQMAQJYKSqmQbFgBsd8LduPrlZFbjVBkCb2SSASKEGoBrmItbNQl+ZSlw1zpzF6XraG2ZpUijFFpgP8AeKWKjSlRBUR1MarMr0dC2OoTjFyk5PpmWsS1KwURQVIJQooUmlcPeSQ4VKuKWMaR6WllNLFAK1NTTW4O+xtSNHBcnXrApQps/OrhwYFN1PxajyzpJETNgRMRjX7TlWFzKHlqySpCk0riSoZZ2obgwj2cZgsqbQnUEHIAjW+fSLzwvwMCwqZxxVcbIgC01uT0A1XJOygyZBxRZUiVbLUsMIOdSSTamZ4AC2UOPwnaKC3ziI0pQDpr1i30qYUBVAVQIAAgAdgOmIouxngggwQQYIIMEEGCCDBBBgggwQQYIIMEEGCCDBBBgggwQQj4t4SyteS1MKx+ZOUz3MWY/vA4namXWvlVbyis9KMvfOm+/Xxis5/wFXURl8xqWGGipaAwhgDzCSOwXHgTJqUFuMgGqVVTapSaio1vv9hFdcrMBJDbppQiir58YQcU4TnEphHy7ALpBZAW1BFKrJUsAACe1zOJZCTk2ZtUyHDU4qA0FMZBUa0vWgFzYWinO/jFsBkt5UuDWtMrRo8McLqVszSCo2lais5iwCsCQT0kCI9cOJyZbDJAUCTFDZ8m6X0lSSAL3G6O0YzkayIHFB8BIYqGiFbSdTEKpmRa5BE9eu2CCNVBPvlhailVltb6pVpsBqaDqUGbbbm4wQQ0wQRzX9JnDH89ayqSjUwpIEwwJ37SCsT2OHGzH0JSUKNNYQbYlXFqS4gVtS0VfJcGzFX9XRqNOx0kL/EYX+eGK5xhGah6+kKm9nzLmSD1t6xY+G/o/wAyxDVHSjBBEHUwIM7CADPUNhdM7RacQW8GIEEGuRBhpLbHdQoLUuhG79/3i1cP8EZZDqqBq79TVMi5k8uxEk/FOFiHS2js2gEJ3JFOGlz1huJRsqxr7x3qv+w6CLHTQKAFAAFgAIA+mIosxlgggwQQYIIMEEGCCDBBBgggwQQYIIMEEGCCDBBBgggwQQYIIMEEGCCDBBBgggwQQYIIxdAQQQCDYg7HBBGNGgqWRVWbmAB/TBBGzBBBgggwQQYIIMEEGCCDBBBgggwQQYIIMEEGCCDBBBggj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AutoShape 4" descr="data:image/jpeg;base64,/9j/4AAQSkZJRgABAQAAAQABAAD/2wCEAAkGBxQTEhUUEhQUFhUWFx4XGBgYFiAfHhkeHxcgHyAYHRwfIiggHB0nGxcaIjEhJSorLi8uHB8zODMsNygtLisBCgoKDg0OGxAQGzImICQ3LDQ4MzQyLzc0NDgsLSwsMjI1MCwsMC8sLCwyNCwsNDQvMCwsNy8sLyw0MDAvLCw0LP/AABEIAN8A4gMBEQACEQEDEQH/xAAcAAACAgMBAQAAAAAAAAAAAAAABQQGAgMHAQj/xABFEAACAQIEBAQDBAcHAgUFAAABAhEDIQAEEjEFIkFRBhNhcTJCgRQjUpEHM2JykqGxgqKywdHh8CRTFTRDk/EWY3OD0v/EABsBAAIDAQEBAAAAAAAAAAAAAAAFAwQGAgEH/8QAQBEAAQIEAwUGBAUDBAEFAQEAAQIDAAQRIRIxQQVRYXGBEyKRobHBBjLR8BRCUuHxIzNiFXKCkiQ0ssLS4qJD/9oADAMBAAIRAxEAPwDuOCCDBBBgggwQQYIIMEEGCCDBBBgggwQQYIIMEER8tnqdRmVGBKGGHb/UTIkWkEdMRodQskJIJGfCPSkihIziRiSPIMEEaszmFpqXcwo6/wBABuSTYAXOOVrShJUo0Aj0Ak0EZUKodQymVYSD3GPQQoVGUeEUjPHsEGCCDBBBgggwQQYIIMEEGCCDBBBgggwQQYIIMEEGCCDBBBgggwQQYIIMEEGCCNdasqCXZVExJIF+18EEbMEEGCCE/iLiOhDTRtNVlkECSqlwmrtMtaexN9JxSn5ksMqUj5gK04VFT0rErLeNYByisiqZLKSs8w0mI11UZRbp5bG3bCAuKZfmuxOYCwfA+5i7hCkN4uI9osHDPEKkEViqQiNrLAKdSIbzGkzVA+v0xoWZxDi1I3BJ4d4W+kUltFIB5+UbKviKmKZYDnFvLJAYbkFt9IIE9cRq2kyJczCDUD609Y9SyorwGEOdzjVHYuTZgumeVR95MD3pi+9/bCfaswstzCSbVQkf+4xalkAKQdbn2if4f4loPl1G5ToVZHw1CpBH9p0qG+x98NJR/AtTCqURgSOJw5RXdRUBYzNT5xacM4rwYIIwFZdWnUNQE6ZvHeN4wQRngggwQQYIIMEEGCCDBBBgggwQQYIIMEEGCCDBBBgggwQQYIIMEEGCCK74qrnVTpx3cHu3whR3kMy+jNT6HCnaoS6gSxsV1puqmhAPOLMtVJx7s+sJctnGQylQqCNMzKgFYV4MrZQDtJ8l/wAWKEnPuENrUbfIobj+VXXIxM6ynvADiOWohrlvEbgKKiKeYq5nSV2gkQQTapIt+rb2xfZ2kcI7UXxYDTQ6G+hiFbFzhNqVEKKlZ6jBnP3jysQBc2Fuymsqjf8AVXJMnFEuF91Cl2Ku0aVwzKRE1MCSBpRQ94067SPwlv7rqg/JaZ+uKjeJa27fO2pHVII9hEirBXBQPjSI3Es2tJXdgCqqJH4irIKa/V6In0Uzjx1SlYG0f/6oQK7qVqfvfHbLJdcwDPEfv3hXwHijV6Tq5motnPVlYOFI/deoVPoVnHjjPYr7BA7jhT0KSPUX5iLk/KiXcChlQ08L/fGHNbO0mqMpdZqVGUgGSNbrBIFwNVVhJxacYceUEhJILpJ5CghalaUitckjzjclWYZhuTUcdx8TD+5XH1x40Q4psnJS1uHgE2EChhChuAT4w04X4sLU1sKjAHW3wmwJWUizMNBGwIqUyLNhqifUnCl5NFYSpXAD3O6K5ZBqUm1aCI2a4lVqLpd2gkswTkttpBBm8NEkj7ylimZ15xLYWcNQVqpokZDP83C8S9klJVS+g5/tGfCMyVroxElyVMftHmYDtrCgDaFqfhGItlukvdu58zpIA3BOvLIecdTCe7gTkn1P3WLpjSRQgwQQYIIMEEGCCDBBBgggwQQYIIMEEGCCDBBBgggwQQYIIMEEGCCKNxOsKlV2BJV2hZMQVAXvYGZnaKit8kBBOqLruDF3VWSf0rTp1i60MKa0uM+IMQaWYWoCysrCWBM2BDDVPaGgkdAXQbHFFaf6lXBhS93VD9KxcHxoRwJMSg92guU3HEfdoQ+J/EHlfdJZ2A1sw/V+4Ni5VbzMGpUkXE3WGC/iU7+YAKGuJBpX+IXT07+HAQ2KqzHIxTshxirTqfaCGeodSlnksdQJnYsTJ1RYTb1xffYDtgaEEK6g/YhWxNqbeKlHFYjO1zvyAGlK7+EX7gOfarR8yqFA1loRSOVWACAEkkxSeO8jCqYKGnkKFsDl+AcGI9M4fSrinmcShTEn0NvaK/4qzzFloz8Bl4MjzW+KO4QHSPXViPZjJUO0OooOCRl4m/hDcvpkJNycXnkBvJ/fyBjJsscn9lzKAmnUpjUO5jnT+0vMPUHtjjtPxReYJopKjQ7r909DblHuzHDOSQacNVUBHGov5nz4Q9zOfZMs2XpK9Z6gcUlUjRVFVta1ClqhdVMhkMFwZKjZrs2bS6gNmuIA1Gla3FfTgRCeYCkJUMIrpvsPfW0ReG8WTNKqwfPpsv3LmNbA8yEEBWBYOhVgNPnAkKQCOENmWeCqaIQnqaqPCIkPpfSRkRUkHTdzHK0b04pTzNUNpZPIeoC1Vg1WWICAQoJUffaUlpK9TBx3OqD6US6DXtDc/wCIufYCJG3sSlOFIGC1ONPswxfN6L1lNBoJIcSqhUJIFQcrqiKSYJ5aabEEYqTUk+4otgf3FXIyCU/KPfnaJUOJTc/lFhvJzjDhefXMUtaSuqVhiA1MAX1EEwdIkkfKKjQRUGBaVtvYW7LVZP8Ag2nXrEbTqHWwsXTnzJ+kXvgHHKObpl6L6tJ0uCpUhh3U/wBRIPQnGhSsLGJOUUwQajdaGeOo9gwQQYIIMEEGCCDBBBgggwQQYIIMEEGCCDBBBgghR4nI8kSSOYR22Nmi8RNxMWMHFOfFZdQx4Mr7rj1yiVn5xavCKv5rTMtqstzM2gI0HmOkiIPOCIOrSXRNzMyVhpRIeRoT3Vj0ruP2Lam26Yh8p8R+0YipaNR0zKkseUx+IdCOvUAOLoy477clJHaKCFmxJNUK/Srhz/eDAK5Co03jeOMU3xhxtyxoU5F9NXoWYBjoBGwEnVHVqijlti7LsE1W6mhVSqbUxA/MOf73tCfaE+Ef0W1ZDPUA0tzvETgPiFcvQ0waj6iYsFEAAcx3nmFgYmptIx5NSXblQrZQvwIulQ8SDcWgldoNy7KAa1qbcCTUHdoYr1euXcu0ku+sgAmDF2JidwFHoJ9RfAIFCa8YVvOY1qUbVru1NgK7hc8fPDzCJ0tqN5cISFkz3jrt9Sce0iDAFUxigtYnOlt1ffQCL3leKlct5jUhT0QtJZnU2mKdjeEpjVBmwUg3xnptPaOBgKxYgMR1GAqHQmuHxjbbOaXMFIKcPDcDT+fARUkuSxv6nre59ycOWkYUwk+Ldoh6YEq38jduv7Zc6x1DLcLGZ4ZTpGATSUoezDY+02PoTjDOzJltpLc0xGvLX73w42a6Wm2ljQD0ir+GM+6yhkPR1hlJI1UWMVUOkzNN4qAi4ggdcadt0S8wHB8jlAef5VdRbzhntVgVTMN5G/XPzz8Y1eIeFtmaj5jWKXkUipUayCaKszL5gXUXFNVfW4v5qqrcpw5ZdDrSFgUqLRnZqWW6VLBunW2u4WPQW4Qh4RxQioapLFyZLSGam4utRdJhit5E8yu6mzEGLs8ASGqClBlpUEjrSFTc6Wn1fiMla0IuLAkGhEWZM/8Aa1zFGmtBERKoC0VMOapWG5m31UwIgQzLJAnEDswrAg4cA+ZVdAmluajQDeKw8LhmFLClYjQAcQRY8hfwis8I41Uo1CaezRqU7OsalM9DKbjsJBiMTPy6XUFJtWxIzpW4ruMZySm1SgrmnduNaeNxEngfHvIrGpBCVp1AEkqrMzA2knSLGJJVmiTEjrbhbKGjhNhXcLVp0yPpFmVm0ImVqX8pJ8ch41vyjoSVgygggpGpZNiDvUaDEW6HppBhXYKXZtTWFZKqCyE1NVH9StaVyGsaJLYVUW4nQcBD7ww01X1FtRW8/vX1H8UkcscuxgyqsNlpdGPt11WaEj9Na0G4E7hwiCYKbYBQb98WbDeK0GCCDBBBgggwQQYIIMEEGCCDBBBgggwQQq8SAmjYBuYSImRfaLzMHlv2xVnQSwoBGPhvFb9aZcYkapjFTTjFPJt3XbvY9DG6mSbC9yoB10zm1pacaFzgGSvzNncrXDx08DF8FQVlfdoriOMaauaA16SGZV1MuqWvJBMSZOkkNfVEiTPmSpDilFLie+bEflcG9JyxJF7ftHJwgVSbab0nceBjlGrUSCSdIJPZiQDBjuW2/wBTh8E4QAIxy1E/1NVnwub9KfdBBmEkXkSukSYgAGXIG5AJ3gXA649EctKCTRJBvW2pOQruyyqczErg3CPOZaa/DGpiykwB1EtYzsfciQpxE88GxU5k0G6pyrwi7KtKmXiSaUzII8Mr8vGLllPD1GmQ5BquI064iSYHLAGkNABNyTha9NFSDisml99FApPGqFi9KQ5lpFmXPcF+O8X5XEJ/E+d11fLVpWmSur8TkzUqfxWHsO+OJFtS6vOfMu54DQe54mHrswnZez1TB+Y2T1y/+3ICFgGG0fKlKKiSczHXvC//AJSh/wDjGPm+0v8A1bv+4+sb+T/9O3yHoIqXjbJtlszTzdIWc37awLg+jpI+jd8OtkvJmZdUs5p6f/k+0P5BQeaVLK5j7536mJWVyH2gnymZaT0kWfLd1dahK01dUdR93DqxaYETvjQbMKloOJRC0mhA4JCR0/NuryhI80QsoIFgczuNT10iv1ctmMzTD1qmXpDaAoOkzBXUZ0MH1CzWa1px4FNy6g2EmwNeAQTe2eNXjyiqpt55JKimhOVK58zoOFojU8pWyZFZAtZBMspkMI2dYB7AkTEQSA17GNDtELFwRbTFStONMzpC9qUelHO0bOJJzAzArmASfXUwhUQaQPsp/sGR/Kf/AIxa3whqSlwjr/2FD7fzHlNxCN1VWX6wP6hbe+DhHaknEpO8g9Kn0JvyjoXg9ycqgm6M0m/LDnT6zGkLEwI0gtGhM+gJmFOIPeoKqOSBSlt6jp/MayRcxyqK5btT+wi6+EwdbQAF0xsJJBi3oLiF5QbSzSTe2UBhUUJITahPzKzqTwypHczmKm+7QcIs+G0VoMEEGCCDBBBgggwQQYIIMEEGCCDBBCyvx2ioJVvMI6U4J9SLxA6mbdYxAqZbGKhqU5gXPgLx2G1W4wg45xwVEJKhaSgOWmWWBOphtG4sSDaHVrYWvTiZloBsEpNKlJ7yTWo7tK5xOlvs1VUaEb8j1jmVfxbWao7KQFddKggHSG2c25mPUEEElZkgk9/hO8FqV3hYkD5huIyhQvaxGMJT3b04Ea18T04xWFzbbqxlxc6mkkn4oF6hAktP4j3OJltIAApllYW+nCGuxElRe7QglRAvUq1qoJAvTpYboKTmR8U7ghbMAbMRBOxgD+e0Sg1EJ9pbPVKKpmg/KTaotkKinGvQUz2OpkyATA5nJUDtpE7z7H1wVFIWpIIASacE0NedvqNwiw+F+GV1YVJZFmWkEGpBuugkyOhboLA3nFKcU0tCm1a1HKlCeqbKpuqYebPZmELxnup0T6aClcuecWHiue8qmzqeYkpS76ivM/uiGO2powpWFPuBlYyuvxy3ELKQvxMaKRlg86AMvb63wxTcrSLGFBY9AoJMewv/AMGHYKW04lmnOM38Tzq56b7BkEpbtbfr4ZdOMNqPhzNMJFCp9Rp/xRiova0kg0Lg6X9KwjTsqbUK4PMfWOkcC1UsvSSojqyoARpLX/szjETpS7MLWhQIJJzp60jYS6ShlCVZgAeUe8XoU8zReizBS45dQghhdWAMEwQMcyq3Jd0OpFabr21FotNOltYWnMffnHPeDCdeWqqdaFyqyb2irQMRqVgNWnYlb41rrnZqEw2qiVDCTwPyq/41hltNlLqUzCBUH7/Y8oZcT4UldVAIBUEowusndiNmUwOYXgbjfE8usoUV0oVUsdBTuiugSjvq5gRn5qXQ+32ajbeN+/jU2HWKIyGm7HSVIJWoIv68yelxPxCO4w2BS4kHMadee8Rm1B5lRZKqEZUJ9DmDwrQ9YxWr0SGX4kg/UAfzt2Degx1TfEBR+ZyoORr98r7yOJjVSfVSEXdUBj8Wn/MEfnI2OOiKGJFpKHzX5ST0r7EeVDmIYnNsB5asVpswqNBIIYIRqBGxjTPsm0XhU2FUxXpW2l6afeZjxiZdZYKEG9RTfY5cifQx07wrxxii1lCsxASpqsAwF0GkSNpAAJ0xpQKNRqNuqYdUpVSLYlKskDMBI1pXTXnGnQpL7SVJ1yAueNYt2W8RU2nUroNgSAQxmIGkkkjrAt1xdan2Vt9oThTlVVq8q6RyplQOHM8IaZfMK6hkZWU3BUyD9cXAQRURFGzHsEGCCDBBBgggwQQYIIMEEI/FeXBpq5nkaNpHMQASJkcwEEAkSbGcL9ptBbBJWUUvUV8wNP5ieXVReVaxUuI5oU6b1XkhbyDct0E9XJ2D6am11GEiUPLWntU4q5OINxzp706xZWttCSQaAXKT9+kUniviVq1IU3AFTVrcrMFB699REnc6TJOqzREuQ72ihU0+bIneCBY8D9IQTG0A9KYUWxGlPOx45dYrtQwG0351+hDqFX+v/Di4IVp7xTjtY+hJPp9iJVGoolPLB5QqklhpvMwpF4XuLH1gxrRiz+/Go8QfKLUjPqk8byTVR8LeetLcdIkcDzdNKk1FDIyHlFMQdokWB+a/vcXIimWO0TQWNcwbjiOVrWFONIvS+01hxRmFWFt9b8KnxvUxaeE5qi+pqVEUwpEsUQXYbSpPQeltpEqKS+1TQOKBVc603E0p8qslp0+Yaw0YeaeTiayy3dOY0PSJ/m6oFPnLWUKJv6xaB32A/DiFbqWQVKOGnEVFMuZT8v8Am2dSImz+9/1z4K5xB4uuWVwapNYoNKUlaES8k1KguzlpJ026GYnEmydk7Qm28aAGkKuVqFzuwpP5QKAV5g6RXf2+iTBabuo7s/HTpesasvxKvUZaOXAp6rLToJp+vLLWG5nucalHwxs2WHazFXVb1mvSmXjWMunak3MLDbIwjgMuP3SNXEOGV1rihX+NjAL1AwMkgEmSQCRbVBuLYbS4km2itloADOiQPplFd1mb7UNOOXOVVH7FYz4zwJ8pWWlKMzAEFSF3gXkjSNUgEn5ScdNOszDZLjYIGdgR90jqYlnmHQltz5srkH7rlEnPNncnpWqzgOJAY61/clpXUIuFOFatibInq/0gkjIp7p52oPEGJ3JnaElhKlYgd9xyrn5xF+00Krh3H2euCGFWlJWRsXpE7W+UydtsJJz4Zm5ZJEsrtUaoVQKodysiedOAJh3IfE/c7J4UB6p6ai/MVzhvmeVrfA/MrqZQjc6WHYzAiQI6DCCVeqgtrNFJsQq2tbg3ubr34QkfNDQKBuMs7e3tzrFK4rn5dw+gsrsqutiF1EqDEq3KQRImJud8PWW6JBTW9DfWtyeZ8BlSM/PTAU4pp1sGmRBppanAeFc4UVKBABPMx2dSR7Wk/wAvpizWFyHUqJAsB+U09aD7uY1NXhxr2O5Fitvi6dgJge28+0taJQ1Vs4NMuPD7J55Uk5ekSN+ZRE+pufcQFHtjkmKzzgSaaH09jWp5xYfAeaPmlLaWpA3/ABDT068rbCZ0iVaIxSnm0lIWQklJ/Me6K6ka5UA4w72S4UuONVNyTbPMjpF7jebmBMxYdJB5VXoNfL2VThQHVPLKmR2ih+dVkp5DIdb8IfYQkUV3RuGZ5mG3hqgHrlzJZFmY/FKiWbmNgbRFhBNsMtlNYnFuqdK1ZH9PIb6cKC8QTKqJCQmg84tmHsU4MEEGCCDBBBgggwQQYII052jrpugIBZSASAYJFjBBBg9CMeEVFII5D43J8tEABJqEMEIaygysLMEPpMArGn4OyKXZLThW4gJ/ySe6f+OhEebTUpcvgbJJJFiLjXzyirUOA5ohSlCqdLEksAkiSN30jY6v7PriVe0pRBoXB0v6VhOnZ0w7i7lAQOFLA6mulOsbV4CV0ipmMtSAMlRU1tsZ5UBE6jb29cRHaaT/AG21q6UHiSIYtbAmHCVG9eZ3e2d9eEDZLKgXzGYcyb0aQQ3i01T2UCYxz+Lm1fK2lP8AuUT/AO0e8NGPhRX58rbgNeZ1JjYMxltUJljUaImpWYk+6IAD/ue+I1CbIqt3COCQPM1MMW/hqWZHfIHOp9SIZ5L7YxC0culDW1mGX0Db4i1QEmFG/p7DFJ78IAS64V00x18gRnFr8Ps+XTY14ClD4D3iZnuKMQKNGozzCvWb4qpJiBE6acmyqL+s30uxPhtKE/jZxsA5pb0TxVvVzy52ThdpbXLz3YS5oCaEjjoOA3/Z8zHDamQzFFswgYAioArGDpaw1QLgqGgTYrO8Y1nb/i21Jbtz1+nOFX4b8C6hbve5VoOPHlEjPO2ZzIr5Oj5aUyNLGFQFXJDbKBvdZJue+FD+0pPZ7amZlYKlflTdWW7ThWkXlNvTb6XpdJATqbA301Nb1jRnRrcVMxnkNQRDU6bVIgyIKBRud/YdBiBvac4pJTKyCyk/rUEeR+sePMt40uPTCcQ3Cvpu4iNb0qbsGOeLOI0mpQqdGLAamLCJJse5x1+P2m2khUgcJzwuJPkB6Rx2Us4tKvxNSMqp9zSN3EKWZqslaowzK04GukwaFDloMCQ1zcraBMxjyX27Id6XWCytWjgI033FOZF4kelJpS0PEhaU6p51y36WjLjWcTO1qCZaiKZIWnAmLsSbKI0qWZi4FxJO1nEuhcqhS1m27fxrxivNrbnHENoBrv3bwRwjW/nZCqaVUBlYBmQMYMzBBgaXEWZe3pZdtPZEvtlsuJGFxNgr2UNU/e8H1mZe2W4ELOJJ03X04/fGIvHM3VQK+tcxl6nwebSV4I3pvadQ97i464w7EmkOKZWktuozCSR1F8j96RvJeZ2a8wlbysNddD4g0O8W+ikcQoEQ+Vo338p3pfXTLCfpi32Myj5Hlf8AIBXnYx2di7PmjiaWlR4U9Un2jN0yjiA2ZpHuypUX2sVYj3GPQ/OozCFeIPuIXufB4SSUeR+oB840/wDgtPUGy+Zy+/MtTVSkHsGWA1h1gxiQbRWLOsq6UV6GF7/w5NYClRJ3Eg26itRnE7hHBszQqUnWmXRXgmm4YaWkE8jarAgwOwxG7Pyb6ShRFdygQK6VtlFaVkppia7QixFDSnDfxi5rWXabgEw3IB3MHSVB7nyj3nFeofOFILtNPlbHTWnmIefLf5fNR+kXLw1QK0ZJU621jSBABAA+EAHaZvvud8aGUQpLQCqV/wAcunCKTpBUaV65w1xZiODBBBgggwQQYIIMEEGCCFPHc/SCtSYguVnQC1vwliqsVBYb6TsbGDirNTTDIwuqpXjT0y5xI22td0jKOb8fOYCzRqadKzUp09IkDesunnAvzKTIsdrnKtyzLblHgFBRsquIV/SdK7jQVh5IrYKsLyfGop0rl6coq+QFOu0ZrMVEvuUNWR0OrVI/hIHfDF1LrSayzYPIhPlT3iWe2q3s93s1tBNclaHqBYjWp8ounCvB2ScStZ6w6xUUAenIAR9TjPTO151tWFSAg8j7xH/q7zoxIUKcKH1rDvL+F8om2XpmPxjX/inC5e05tebh6W9KRCuZeX8yz4w0pUlQQqqo9AAP5YpqUpZ7xqYrxTvFvFj+rXdxLfs0zsnoWjU3ppBnH0D4N2IHnPxTo7qDbirfyRpxvvjPbc2gWUdkg95XkP3hfX4RTTJU80tceaWXkBuCVJgaZIYwGBYrA3g43iZpbr3ZqTVN/XO8K1yTbMv2qFFKrZnK2Vt8FVyFSrnGaq5UeVSYn4QID1DuFMbbsZnrCJcw9PvrlNmHChJIW7/8Uct/pYmyaMtpenbqoMKOWp4/fARQ2YzlQIoNRolUWAqgdh8KgSBJ9LnDmT2bIbJRVCe8fzG6j1+lBC5b85tFWEZbhYD76mLbxHwHTWklQ1fJFOiDX5NQZlXmdeYQTBneT0kmYmtouJqkCtTbrDN/ZTKqKJpQX6DOKBh8mtBizjMLw4jhy0jOjWZGDIxVhsVMH8x09MQTUoxNNlt9AUncR90PEXiRmYdZVibUQYbUswuYIDEUsz8lZeUVD2ePhc9HH+gOTflJjYg7Rmrst+ZBupA3pJ0G7x1UHzM03Pd1RwPaKFgeB++W6JHC8gc3XrDOVzTdFZiXNwZE78gQTtI6Ra+HIm20sNuyt0qp3t+djrXwobRw3LqmXXEzSqEabsrjSnjEHJVUV6tCoZoVGKMZHKQxC1REjUpAkixE7wML9vbOXNyyZ1n+82K2/MNU+tONRrHMm8hl9co5/bVa+h0PX6HSEefyjUqj0n+JDpPr2PsRBHoRhLLvpfaS6jI/fllFKZYUw6WzpEbyx2/LEpAMTs7TnGf7bqh1PplHmj1I+v8Arjktp3Q3l/iraiDTGFcCke1DE5OC11Q1ivloovUcaPYD5iSdtIM4XuTUqVBoKxE6C/7DqRGmkttz8yQl6WSa8aeRCon8Dz1fSalSvUShT+Mk65O/loHB1MfawvilNS7BUG22wVqy0p/kaZAecNNpLlpduqkgK52HoDwtx59L8N8QpU7VNCtUYAFZ0R8q3Vb3PMAQe4soabMeYZSJbtMS76k+eQ5Rnnm1nv0oIteHUVoMEEGCCDBBBgggwQQk8Q8UalyKCoZZ8zUFgzELKsJG9x1G94Xz06qWpRtSgdRp6+donZaDmZAitFyw+JnHSYdR9XYif7GEA2g2SR2ywDotIUPKLnYHPADyNIr3HuPeRVSnA+HUXXXqQnUAVVgFPwtICiRIk7G01KsTDal4UK0GHEnx3HKljFGanfwy0oUSAc60NMhXleK9m6CV6Zr0NIKz5tNdkMkGqnU0iQbH4etthpbkq4GXtflJ1/xP+Q8/Vww/LbRZVKTFxv1B0IPoehtEChWIMglXHUGD7gi+GhCHE0IqNxjC7S2dM7KfwEmhyULVH13j2pFg4f4wzVOxcVF7VBJ/iENPuThVMbClHbgYTw+ht4Uj1jbcwiy6KHn5fSLNw3xauZmm1NkOku5kMoRbtexuLbfNvhDM7EclSFpUFVIA0NTla4456Q7lNqNzNU0IIFTu8YR8H8nMZpmzj6EaajEsFFmHISekELa8D6j62iWVs+SblmNBTI1rmSOZqesZthTU5NLde5jKm4A+UeZfI0krVmJNShlydwB5jBiqpYkEFwb9hsJjC3bE6+401KM0Dr9gR+VP5lcLe9LiLEtKtNOuOkns270OqtOdPcQszWYao7O5lmMk/wCnYAWA7DGhkZFmSl0y7IolPnvJ4mEkzMrmHC4vM/dI1oxBBBIIMggwQe4IuD64tKSlQooVEQoWpBxJNDFuzfj2qURFRCvlBavmgnWxUB9iIEyPXfCdrZdQSs03Q/e20AQEJqNYqGHCQQADCBZBUSkUEGOo5jyx7Ebf6jHljHtwYbZo/aKHmb1qMK5PzobK57srWPpBPTGPl0f6RtP8MP7L9SjclYzHAHTmANY0Di/x0p2v50WVTVP3foY38YyGVTLUXo1i9Z41qSsjUC0sgYlSFGmAY2J9XktMPqfKVZX36WoIim5WWRLBSK1AG7W9SPvdGFbhb5xKD09PmAGjULNA5BKE2JJKG9unpjAzy29jzjzKwcBIWmm5WY5A2i/+HVtJht1JGIWNeH3XrDXh/gFBetVZv2UGkexJkn6RhFMfEjirMoA4m59h6xcY2Eym7hKvIfXzh8mSyuTQ1AiU1UXeJb21GWJOwHUnChT83OrCCoqJ008MhDhiVbQQlpNzuih8T4i2eqGpVY0srRPX5ZsB2as0wBcKD/FpJeXTIoDbYxOq++iR5+jxam9mslaj3yPAffiYrvFuKGqEIHl0UcLTpg2VdW7d3YwS3rHqXcpKBgGpqtWZ38twGkYCfnVzb6kaUJHOmfqIuvg3iBbKoCxRqYFNtlDQogllZSZUiZVrzc4ozswGHMCnFAG4CEga74eSSxMNY0gWtUk6RceA8QqKVRAaiM34tWkdSGCqFUC+k+wN72JCddUpLXZLw/qUf2HrHbzSQCrEK7h/MWzDyKkGCCDBBBgggwQRHz+V81CuplO4ZSQQRcG0fl1xw4jGkpqRXUZx6k0NYofEaopl/NZiyTIqKp26jXVaxABHLsRjPvKcbcLSnVdUBQPWLyQFDEEjoaRzbjPEftDl40toQaTFmAJABCqCNRNwL36yAyYaLScJoeQw+Q1jLbQmEvvIcRXDS+ut/D94W5XO1KFRatMsNI120wV0iZBN5O4t+dz5MsofQWl5Hnn95Q/2GxLrQp3vFSMWICgAF6Urn9OkOs3l0q0zmKA0hT97SBnyGI3H4qR6HptbZVrLrjDgZdNSflP6hx/yHn66NaGZtBkZuhNqGtxXK+h3b8ucJHn3/wCfyw1SoKFRHzXauyntnPdm5cHI6EfXeNOVIe8DGmhmn66adIezvzD+FMQIQHtqSjRyqpX/AEFR5x1KHs5J9zgB4294Y8N4blmylWtVraaqk6ElVnSmoqJPOCGUkwCIgD8WymJl9D4SAKdSLnM5RHKycs5LFSiSegNhkM6/xEXNDRlaKdajPVb6HQv0gMYwr2ePxO25l85NBLY695XWvrBNnsdntNj85Kj7e3hC3GqhHBgggwQQYII3ZOiHdVZ1pgm7vOlfeAf9O5GIXnC2nEEk8vv6xPLMpdXhUoJ5/frSOkcW8L5ZcqKpU1Wo5cCUOkVdKWZo9pkGY7wMZ5qadCyEqpiPrzjVvSbBQCpOLCPGg4RQvDjAV1RvhqA0X9Q4j/FpP0x18VMFWzVOo+dopWDxSc/CsJdjO0m8JyWCCPP9ol8F4Xl3o1zmK3l1aYbSoIuVXUSqagzkaWGnbmF52trnnF9mtv5VBKv+2hieXkGMKw58wKk+GoGcSvBVYguv7VNh/GUJ+q1MZH47Y/sukXIWk9AFDzrF74ecFHEA2BBHW3sIuuczSUkapUYKiiST/wAuekdcfNmmlurCECpMahKSo0Gccz4vxN887M7eTlaPMSdkH4j+Kq2wUTEwOpOtlpZEigJSMTirc+HBI1P7UcAIkG8SrrPl9+ZsIRcXzorFKKrooodVNJvEXd/xOTv21AdSS6k5XsQXFmqzmfYbgP35fPdobUdmVKcB7oqOptXwy3UtC3MuJEgaXIntaosN9R/li6IoMpNCAe8mvmk1HQ+8POD+I/IpOaeoVGedRBVVUDSLrUDMeUtGkCD8VsV3mXFmzikjcKetzwhlLTKJNgIwhS7mm72962jtHhTIutFKlcff1EUuPw2nSJJ6m9zfrYYty0v2KSMSlE/qNYaKWV0qAOUPMWI5gwQQYIIMEEGCCDBBHOf0pcdq0KtJF/VvTaed11SYYcpAtywSD8RHXFWabK6AKKeXpELk3+HIqjED5RyVVEaiZ1KCp7Wkj1mSb2Pa2POEIcRBwDQkH0B4bt433gZBOh9IgMwgbbXH1JMdLehJxEehasPaN1vhB452PgOee8DdwnOtQrB50sDLwsjy2I1AqPiXTMr1IF7AiGZl0TDRQoW86jcTkYvSb3ZOJUk9zLn9m/LS8Ns7lUdPtGXkU5GtPmoMflPdD0P0scLGHnGnOxe+bQ6KH1Go6xtmnpba0uZd++46gi3juOoseLDhTTkq3cVkn+FsMtmKB20yf8Fxj9pbNd2fJusubwQd4qLxOo8HpHItmTWXzNRHlyBsF5eaJZQxY6ZBBt3OvVNuJmMFKA0z9bb4VIkGVSvaVqRXL0vu6HyjRxn4ct2+zr+et5wr+HKdtO7+1V+0ebW/tS+7CPQRjk+B16tLzqSF1FTyyFBLA6QdUfh5onoRh6ucbbdLa7Wzim3s511kOovfL3iBVplWKsIZSVI7EGCPzGLKFpWkKTkYqOtqbUUKzEeKLj337euPVEgEgVjlABUAo0G+LxmvDGWGQFamxqOtJmDJy+ZzE6mVhPJJ7GFg9IQpm3u2KScNT4aRqFSLH4cKAxYRbjrpFGxoIysMX47mCKYFV1FJFpqEYqIUAXAPMTFyf9sUkSLIriFawwc2m+cOE0AA+zEbhY++oAf96nH/ALi4r7aoNmzH+xf/ALTHOzyTNtn/ACHrDvhvB6OZrZvzawphHqFRI5r1CbbwoCsYBtO2+F0nNONbPl0p1bR6DpeHCZJp6ZdWutlHWx97RG8MVglSq7EaEpElhMWqpzCQGi0iQD6A2ws+NQXZVhIHeK8v+Ko6+HmyH3EpNcstbxo4nxCrxGtpWUoU73vpG2tgPic7Ko9h1OMkww1s5qpus+fAbgNT1Ogj6MhtEijGu6z5fevgIQcY4kHVadIFcuDpCn4i0wz1P2yNQg/DsOuHUlKdnV1w1WddANAOHrnGC2ntB2afUk1GGp50FvA0oN0QahJ0DrJVv4STHvpH5zi9CRNEFR0oCPEU8K+VI8zSAkqdmCgD2e/9V/LAI9YUQAoaE16p/YxhlKTVKhRbguFU9CXIEDueYKI7n0x2NItoACmwczS3I/ZPTjT6exZh9BgggwQQYIIMEEGCCI3EM4tFC77CwA3JOwHqTjhxYQkqOm7OPUippHKv0hZN61PzyHmmxYsVMCmw5htECFNmFkJ3vhWy6px4qwOAH9VAkU3DP14xzPsVYthJTcUzMc7RFH3byIFmGxUdfoe+1u+Lt8xGeUtav6yL1zHH9/PnGVa5BMSKgNuo0XPsdJt6emPBHjdgUjIpI61y5ivnxj2oGip0AGmepAEj/Fc4N0cIKKopqa03VND6W+62PwbQg1HUkgDQARyvN3DCwKxpvf4j2wt2ggPAN2rn+ao3EYQTvzoIf7IQsJU8sUrQeHMw5p8NC0c0KZ5GVKgUmTTNN+dT3Gl7N1A7i9XZ80pract23zBRSTvCxQHga5jT0Z7acM3JEHMA35X+sY8B4CuYp1qhrLTNMTpLLex7kaJbSNRscfRZubUy5RAzG77rGNkZBD7NVqyOQI+xlEfMjXlKTbmk70m/tHWp9viXCaSKWNtTDByeSlaelj1zPSJZkKXINuatkpOv7HTxi1cF8dpSyyrUQNUVygWmoUBAoOsj4RdiIETB2jF5zZyy6Uoy3mLLW1mwwlbmeVBwii1iNTadWmTp1fFE21QTeN74dMhQQArMRnZhSVOqUg2O/jGGJYhj2o5YKGJIUQoN4BJMDtck4jDSBUgZ5xMp9xQSCcso8xJEMGCCGfh1R54dvhpK1VvZBI+urTjNfFbxEgWEfO6UoHU38rdYcbEbrM9orJAJPp+/SJGS4GKuUq5lq6KykympBqmIkluSTrGlhJixvi32/YFMskVSnCMjkKeMWESYdbVMk0UcRzFL1pyjVwnKl8vmIIXXophm2ALa3J62RZjqYGM18YTaUzMug3whSiOdEp86wy+FU9mVPEaj/wDm/uIYZSiiIEWVpqbH5mY21tccx2G4AgWwgQ26hXbOUxHXvADgFAFNOeZjRvPF9ZKs+noTWKb4uyoWs+m2vy2M9SzaZI6HlB/PvhxJuKcRVXH8wV5pAHSlYze0qImk/wC0nKmQO/eIg1WioLWjV9fhA9yG/liwMoRtpxNU406ZnoKecaqgM+0iZ+ZrsB6Adegnrt7E6cIHOngLCvE7tTTSLJ4K4MKhFVpcU2hVW2poktp0PKgkEW362xVmi4RhQhRB1SoAjxvDvZsuknt10B0Bvwud+ntWOzcBz5ddDhw6AXcGWG0yVWT3t274uSz5dTdKkkfqFOu49IuuIwmxB5Q1xZiODBBBgggwQQYIIS8fyVV+ZGJVVM0wSJ6kgAw5IgQe1jc4oT0q8+B2bpRTOmvmImZcSiuJNYqwp9QhjYsECR6MYqKPYkfTGf8AwQcN0OrI/UQkeJvF3taapHK8U3jvhdll6ADKLhAwlT+w8mnG9mZY2EzpDRM82gUeUlJ3BRUetBnCOZ2QVrK2NcwRRJ+/3tFWzdOqhGukUb4gzrp1BSNQ9bGJBI9sX6gAG9DEMnsd6YUtAVQAGoJ9Dr91MYZQeYSusWOskyQqiWMgCWYKI09bbXI8UugqEk8Bn60pxiV/ZBZdSAsYcN1AGxplrQ6799otfhzjC6HRhpVAaincgAAnUerc2oxEljAEYpzDBJtVXA1PliSgAbzWLEjNtqBQBhw5aWyrWhMOuGZ1KmiseVNLGoGtCxoqK3sWm25XCvaTakt4Ei9QE0rY/MKUCUgmmgJ3m0X2lJeSFJuD5+ZPpyhUvDiMyMu76efQzEgDTvqMkAiAHg9h1jH0aW2kibkG5xNKkDociPX1jEiSLc4qXNcJ3bsx7ekNM5k6eUrvl3qh6VVFFRhEo0Aq5Hy6WOoAk8rTJwp2o1MTTKZxgf1mTiTayh+ZPGo+msMG0syrn4dZ7ixQ3uDoeH2dIRZzKtSdkcQyn6Hsw7gi4xoNm7QZn5dMwybHxB1B4j98jCGblVyzpbX/ACN8acX4rQYIIm8K4VVzBZaIDMq69MwSJA5ZsTcbkYrTEylgpxZGLkrJqmQrAbilt+cYcT4dUoP5dUANpDEBpiZsYtNpsTuMdMTCXgVJyFo4mZVUuQlZuRWIuJiQBU5RXSCo0GcN8zSNKkMvKrWrENVLGBTXdEY9L87drC8jGNlnDtSeM/QllmqW7fMo5qpuGnTUGNGpsSjAlagLXdVTkN1fLx3iM/FXB1ytRUStrVgW3FoiAwBuQrTJAB1W640ElMl9VVgVGXXP2intCUEsmjZNFG/TIesTEyuilSp/MG11B2eohK6uxWmgHu09MfOpie/G7TdfTcZJN/lQQLYb0USTkeRjVyEr+HlkoOeuWZ52tl7ws8YOBl7/AIhpG3QkfUxI9sWZQAuYkgcwE+qcPgpFeMe7QxdgQDQ237xoa+Rit8YqCvTWsJFSmFStYnUEqWqTtDGRG4LKOt7rWJKig4iN5oRyqL+PjC55aZhsOJpUChF7YhSv8e0QkqRzQS5+7QdWIMWHqSf5d4xLQmwhP2anFdmnI3PCt6caDTfygrUXVgjJ95E6XtokyWdfiViflYA9rSceBQJI3cD759IsvS/YpxOHCDoPmOgHAAfuMhHSPCwJy1MeXFjCqwaRJPmFdLPzTqvp3nbCSck23nSsNFW9SVCvLCa5ZRp5RwoZSn5f8SMusWngXCnLB1mkqsD+r06h1A5jKnaSB6Tvi3ISC0KS6lxYT+lXvenlWPXngQUkCu8RbcPIpwYIIMEEGCCDBBBgghbxTgyVjr2qAQG/oD1iexB9RirMybMzQOitOJ9jEjbqm/lMc6yPiGk7lNXlVAxXSRDSDHKxOognYB2buowoUy8wLd0ZUbRUnmTlEzcw08opBqR+o+2ojn3HdT1qiu5LeZUWKlyv3rWViJVp7g/CLCLMUNgAGhrbM3y138aUvWF7W13Jd1xC0BSK6C4GdU1t48OERaeWa0sCZZiC1wwjSSoAgXF7qYMXBjpIpU04fd/W8TbW2uh6TAbUSFK71aegFjQcuecZK8khJEEuRcTaNP1vP++OikHOM8CpsAk5jDUbjr4U5w84Hmv+jzIuYWmJOxFVlFv/AGXP1/NTPorNM/8AI8e6Dr1FvrbW/DoKlhB/Ko//AG+/CHn2Z6+TpViPvEUqe9SmjlQ37yxfuCD6YtbB2s3s+fXKrNG1kf8AFZAPgryI3VMUfibZgcWpTIunzGZHQ5Rn4dyeVqLWOZqsrKp8sax+AmQpEkrptLaTIEWxtJxx1pQS0O7Y5cd/GM9INMvpKnj3ri5vlnTeBGjL5pKiClX1BVtSrBZNMdFYfMkfKCSvQkXCia2dMyUwZzZ9CpV1tVsrincr74HtqZZmWuxma4QaJXu4H7574j57htSkNTAGmfhqIdSMO4Ybexg4ZbO2/JzpwA4XBmhVlA8jn060ijNbLfY71MSd4uP2iHh3C2LF4N8QjK1AHWn5bnnqaSXA6XBjSDFo7nfCuflFOArBJI0+kOdmTyWiG1AAHX6xo4zxB8/W1U6AD7HRJJHy6zOkEbare+0Ql+X2W3jmXQkHQ7+AzPQR6+pe0VUZby14cdB4xggTLXBFXMDbSNSUf2ifncfkvXYSlcXNbdokgtSppc2W5wG5J+65Cy221s4EjvvUOWSfvx5RtpZbLPk6lWpWb7VqYgagCxgGL6tS88zykkECMOkhyXcSy0nCgACguAN/OOAhh6XLrhqo1N6AkgZDhEPhdFRqr1pNKkRYm9R/lpid5sT6b2OFnxJtEtNjZ8tZxzd+VOp65DrrSI9msYlGcf8AlT5nTw9acYPD2caqcw9SWZ2p1DBi5coQOwC1APYDGNeYS04yhAsMQyrpXLM3Gl9RePpM+2hDLRRlT6H35dIXeKqxNdUYygQR05mJub9QAB2+uG0p3kYznvrW3MjFTgqpEYvbTigUoTane3b9MrcLUrCGhUCIyEatVJ6c9QW2YbfCyoSe3rGLS04iDTIg5kenCtsjkYryj4Q8tahZQp6Uz35fwY9Sl5bBtb6yDqYMQSNtAANgSdhvHXAtKViigCOMU25t6h7I4Rw45knXK9bR4pKMGdVYFrpq3UdCSCN41EhviI6zj1WIjumh30r5a+UTS7rSnAV1UE3PE+fTLKOh+EeJZnO5hVShl/LR1eoXFQhUkRA1hdZhtPIBIkryziJiSZSsOYBiGoFB4VIhu1tB18lIHd516Ze9I63hjE0GCCDBBBgggwQQYIIMEEa8zV0ozROlSY7wJjBBHz14uyRTNM5I+8JqwI0NqnWoaSJ1liOY/ELyThaw8XEnFhxa4TWn774W7SZ7NZoDhVrqCKXpuyy9hCjLgEEBeUMSpAutzsI6EER/K+JzC1yoIUTcgA1yNt/EU4cY9YFgTs2ux2gwO/QkDf0PTBlHgohQGYp7nzArly1jFWlWIsTqYfvAaSP9vftOPdY7IotKTkKA8jcH9+W+HtDlyTHq+ZCnsAlImB7Fh9Zwnf708BuRXxVT2jZfCLdaq4k87AV846b4eycZPLqbMKatI3ViJJ/vEeoJGMZOvVm3FaVI5gW9osPqC3FKGpPrFa4/4eIJakvq1MD82pjqndd19iI+g/DnxWkITLTirZBZ9F7uCsjrkYye1djFRLzAvqPcfSIqccQZE5XyELEz5mlN9QExF28uV8ydQ9d8bIyai/2gPd5nL+YXDaCEy3YkUVTcKV5b6a0ziVl+GVaGT+2Uq8AnmReYXYKJHwzczqFtusYXTstKbQf7KYZB3E2UOovyFYssodlJbtW3MswLg38uJjR5rml575Sg1OY8xV0X1BebSwk6iOn9Dil/opac7KWnHUEWoTiG+2Vo7/FKW12zrCFDOuXDWprHvDprEjL5KixWJ1EsBM3IZxax/wCEY9f2VMotMT7hH+ICa9RWPJaYQ/8A2ZdPUi3l6RJ8P0K3ENdPzhSpqobTTQKsNNuW3QWaepvGOjsaR2eoOBGNZ/Ms4j4G3I5x3LTD87VKl4QnRIp51rETw7xhMq1ZXpU6wcBJGkjTBDQxEupGnlspjp1dTMuuZotFuflaKMrNok8TbnevpTrf2iBkMhrU1ahFKiDzvA36pTUCC0yAAIH0gr9q7dbkAJZgY3jkmtacVHQa7+QvHMtIKmSX3jhb35V5D76mIXFuJ+aVVF0UadqdOdu7Merncn/cnMy0spBU66rE4u6lew3AafwB7OTnbUbbFEJyHueMZ+FGipUHejUgeqkOP8GKW0gO6TopPgbHLLOPozbgd2Sw4NAB4Aj1EeeOKiiosbimdfsTyGRuZD39bWiWMqFUNeGeeX6hZYpShz0MZTaoQpbaR81elNbacsrRW0AUKguxJLEi5CtAJi5uBb0i2LZveFCquErOQAoP9wqaVtvvxreNrlQdUuWiLiP6iwv0/mceXyiNIWU4QBTx9Dfr5CNdNdUFte40jSe9viFzJsNyY6wAKUEipiXvV7NuhJ4j0T/GmVSe6/o0yHkZTQQNess51BixYA3uSNI5ADBhBYYkl1haKihF7g1B3fe+H6GQykI3cKX1i2YnjqDBBBgggwQQYIIMEEGCCEfizMqKSoxjWwPxAWUhrkg9YtF/TcL9pvIaYONJUDag166A5RPLoKl2NKRxjxXxtqlTymprT8tjAYMH2+ebhWUgjUXsVIMYilmFISLYR+kCgHOtyeNuUK9pP9riawk0pc5800t951hCCbNTWI3FoHeIve3ToCJ62uBhTRIql1Va5G/3bnvBppmtQvDDSQDz7zy3HLeCD67E+mClI4KA3VJrXTde2drHln1gLK0r0LhlI99x76WPqDguI9CVIorcCD4a8qgcxDvNrOVyqJbWazfXzAin66SfrhMFD8W8s6YB5EmPoPwyktShcVmBXxJPtHYqdMKAo2AAH0xgVKKiSdYrCKH428RnzBRoMR5bSzqb6x8oPYXnubdDOs2JspJbLzwriFADu39dPHdGe2ttJTag00bjM+318N8Kl4tRrf8AmVKVP+9SHxetSnsfdbnth/Kuz+zbSisTf6Faf7VZjkbc4XqmJWctMpwq/UPf7PSNv/gzuPuXTMKNtD3Ub3RiClwDAnDlj4qkQf8Ay21NKO8VFtyhX0EcubLmSgBhwLSLWNM7nh5xur53ODL/AGVlqCkDs1IkxaFBZbAFZBF5O9hhg1N7KW52iH0f9gL+NekcuK2gGuyU2TxpW261o18Hz+ay5fyA/OIIFLV0IBnTqlSZAmJ364mm5nZzlCt9Ap/mPrrEMn+NYqEtGh/xPS9NIKfBcyzeYVNMk6vMqNoOo9ZJ1zc3AwumfibY7KcCVY+CQT55ecTs7N2i4vGTh1qT7D6Q74X4TUQXmp7gqg+nxv8A3VOMjtT40mnwUMf008DVZ65J6d4Q3lNhMtHE53jxy8NesT/Evhzz6EIfvad06Da9MLsoI29QJJvjN7N2mZd/Er5VZ7+dcyd/WL8/JCZZwDMZRzAjvIPY7j0I6HG9BBFRGHUkpJBzETvDRAzdKdixU/26ZX+rYV7VT/QXyB8CD7R9I2C4Hdi0/QojzB/+URfEKEZhi+1REc+wQC3uysDttsNgwlqdkKADPLK503ctDaMvtUHtgq5NBTra/LPrC+ixVZKnUxm/qZ0gDt6x1OJjeFTiUrVQGw9rVJ49dBGqs4Uk6hrNunL+yCR/L62Fx0LxK2hSxhw90c78bHz6CpsWPBeL/Z3B0pWbqW+IA2MMOQD00HV174qvsOLOJtZSehHUHPxi/JTSWK4mQE774vM+4jp/gbxLRq5jy08wPUQ2Iiy3k7i0kSGA5rLjzZ6FNqUFNhJOqT3TTh+X71pDczLT/wDbXWm/MV46x0HDWOIMEEGCCDBBBgggwQQYII8IwQRWfEXgfLZlTpBo1PlqJ0uTBU8pUkkkW3MEG+IuxQCSBnEb7SX0hLgrTLhHLOP+AszlpY0xUUmPNp1It0kWYH0AI9TiJz+mnEo2+toWmSmKhKCCN1B6G3nCb/6brs0fZ6moG7OqrFpuSymwudVlEztiPtkBzssXe3bue7rHaJSaw1pQbq/WvleFtag61NDhBoYqbagQDHMoiI1E9O2DtErTVs18vA8f3htKSiJH/wAqYIoagAjFfW1aiw1rlpFzTKg5rIUVJKpTo77nmNQz66YxnC4RLTDpzJX6BPrGlliESLi0629PrFy8Y8e+z09CH76oOX9kdX/yHr3g4S7H2d+KdxLHcTnx4fXhzEZraU8JZq3zHL69I5eTje5Rie8tW8mNZqdvzO3++OFOARqNnfCc3Md9/wDpp45+GnWnKGeS4BVfSz/dDdWcGfdKY5j72t1wtdnwo9m2MZsKDK5oKnIXtz0jWMS2zdmpoyjErUm/n/8AUUi9eEeH6qnlebmY0FizVmmxUQqToQS/qbRivJ7PbnFY3QkCgNEpGpULkip+XSmdooTcwSahIHIU3bucMeP8P0UAy1K51PoI891I+Igq4Mg8vWQfTFqc2NLoAcZASagZAi5AuCOOhiuy8Qq9/wBootThVZagq5atUaoBYO0VYImASdFQbEgHtbFAPtlvDMNgJOoHdzI0um4I8bw/am5ZY7N5sDiB9L+FeUNuF+OmQ+XnKZBFiyrDD96mf6j8sUJjYiVjHLKtuJt0P18YHNm4hjl1Yhu18cvGkXPI56nWXXSdXXuDt6Ebg+hwgeYcZVhcTQwrUkpOFQoYpfj3gME5mmLH9aB0PR/rsfWD1Jxp9gbSr/4zh/2/T6eG6M7tqQxDt0ZjP69PTlFMylXRWpt+F0b+FwcPpxGNsp3gjxENvhFzFKTDW6/iD9BG7xgS2aIA0rQ1ITuX5tSwPQERPUmBjnZYT+GSql1AcrCleBOtM6V3wq2tMoK+xpVXpXju9tYUVfL2YBniDcn3E+/T+WGArCZHbVqk0TyHjT3841afLjQWE/8A24A9JMD85OPc84lr21cYBp/lfy/YQ+8NcGrZurTApPVpioBUZRp0rI1HzJKKQLx8RAIEEgj1KanK0dystiXUJOHnbzAJjvPDOFUcuumhSSmOukXPqx3Y+pk4sgUh4AEigibgj2DBBBgggwQR4TG+CCBWBAIMg3BHXBBFezfHPJz60ah+6rU1KE/LU1MI9mAUe8dzidLJU0VjTPlFdcwEPJbV+YW5jSLFiCLEGCCFfiQkUCRA5luTEX3BuQe2kar8t4xXm8fYqwKCTvOm8+FYkapjFRWKfAjso+kwdzFlUEbAwCN2YFlzClNIaqa9mf8As6eOoT95mL4Ciqn5vJP7xyzjlBPtFVEpCnzlSslW1ajay2UyG0Tad42fsKdDYU9nnlSmtM9Mv3jMzgSqZwt1HOhB4gVtXlnxi2fbEpcSqVX+Cgp0jvppLTCj1LN/yMZoMOPSCWkZrPqoqr4CNxMuJY2cFbz9foIr/EuIvXqNUa7OfoOyqN4Gw/1OHjDbUq0Gm8h9kmMwz8Ozm0HC/NHs0cc6ctOtN9IkJwYqA+ZcUFO2sS7fuUhf6mMVVTxcJQwCs8MhzVl6w+b/ANM2QmrKQVfqOf16JAEM8tmcvSVWy41OfmeC6/DvI00jBI0hZtuN8WpHYk1Pqq+aIBNQLCg81VO+goK6iFW0/iFIRUqrUVAH3S3Gp8DGipn6hM6yJM29+pMsfqTjXy3w9JMoCcNaU1pka5Cgzv8AwIyL23ZpaqpIA5V9axev0d1i7lmMs1Nv5VAD+cg/XCJMqiWmHWm/lThA5YQr/wCUaRiYVMS7bi8zUnxI9ob+Ik1ZVB3q/wD94jnv/TLO4E+F/aLDP9wRzHN8SdnYhoX4QAAQQLA3BmQJv3w7kdhyvYhSxiJvmdVYwLbvroaRm57bMyl9SGzQC2Q0FDnG2nxBXATMhXQCzNusKT8fxLJAEgkDtFwm2h8L9jV2SURmSN5zFvlI00ORqbw02X8RqKwlzuqtcZdfsiNK5DRVb7HXK1VOny2OhyR8qvZKo9DG15xm1OlTQMy3VBviFx1GaTv45RsEbWl3lmXmACoeP3rY9IdZLxmyE0c/SO0MQsGDbmpncHuu/QYWu7HSsdrKL8/Q6dfGOnNnBxOKXViG45/fOkVTxBkUR5ouHouDoYGSLfA3UMvrfY98P5WZW60A6KLTSo9xwPDWFewJJUntFxoiiVp13gi3gTThGPi5dWZNQk6XSnUA0ki9MX5Te4O+O9kGksEfpKh4Exm9qjBMkAXUBeoB3ajhpeNnh7hDZnVDBUU6PguSVBCBZ3hgbxOwBJE2HpgIV2abrIqATSt9+/dEMlssPjtlkhNdDU860y5Vi5eGvAWWeodb1GphZKalW8iAdKhiu/MpHrpMjEkm8mYJUMhSxriB1B9usMV7NZbIKgSd5NR986x03KZZKSLTpoqIohVUABR2AFgMMYmjbggiu+I+OaK1DLUj95VqJrI+WnrE/VgCB6SbWxO2yVIUs5D1iu7MBDiWxmr0GZixYgixGKODsQbxY9RuPecEEZYIIMEEc68Qefw2tryzf9PVJIpkSitclI+WbsNJHUbLhnKoamU4F2UNd/1p6QonHXpRXaIug5g6H2r4VhF4s4+uc8pvLKMqsriZBuumDufm3A+uL0nKrYUoKuDT3hZtCdRMJQpFiK+2sXTwJ4m89PJqn75BYn/1FHX94de+/eFk7K9iqo+U/dIc7OnRMIor5hn9Yt2KMMYrnjviCUctLXcsNCao1EHqdwoFyRB6AgkHHok/xf8ARIqDSvQ1+/CInppMsntCco5JlPFGYR5qEOJuulViNtMC0CNMyBA7A4kmdhsrPaNijoFATUgHlWltKc7wvZ2w6lVF3Qd27n9eVosGb4TRzJo5mnFqlNdWmfMHmCVP4Sok78tgQWfGWd7WWZeSQQlIUKmtVKOav9sPFobmC2sG9QRQ2oNOMIuJcNUVXqZuqlENUd1Uw1QgsSIT5REczH6Ygl5hSm0tyySqgAJySKDU68hGgd2sxLNIFKkDz1oBc+UQqnHAgIyiLR6eczK9U97wVQEW5ffFxOzS5eZVi/xFQn6nrGXm9vvPKFjTl6DIHoecas9lgUWqlfzg9qhaNSkgkB4YkSAwJ6MsTBXFtk4f6eAJpTLKprYb6ADLjFDaMuOzS8klVK86VsfG1DoYg0XZWmZYkdbOsbTHobxYmYgwWMtNLl1YkZaiFCghYoR3RnvBrpu98sxa51crQ+zioCeZeUljOsgstthK7iLQe2IpbaO0nZhKMVVd2oFKd5RJ8ED7MPX5GQbllLw92hodcrX4kw7/AEXH/qKg6eUTHuySf7o/LD/arSEkLAuc+NKQs2I6tSVIJsKU61h344cjIgqSD5sSLG+sG/SxOKEoyh50IcFQa26GGM+8tlhS0GhFPURQeDZWlULCoTygNAMcoMGI3uVHpbviXbc9MyikdmcKO7oP1YVC+VAQRlrC7Y0nLzSFl0YlX1O6oPU1hP4hHk1TSDSFWahHxAwOS3WTuIOwxWRtmYel8JFF1IJHAkW3V5xzN7OZl3f6ZrWlAdK79/XmYQ3YBW0oBBKttJvBGqSf2bAT1tijllHqqAlYqonUZ7txpzuTpS8O8r4gYLoq/wDUUpsjqWI7lGUak7C9sLndmtqVja7it49xkYvym1Jtgj3NKdSak7891IkUMnRrw1BjSf8A7VeB9EqjlbcwDcziqtcxL2eTiT+pPunMdLRr5P4iYdUEuEEjof36UhxU8NvWfLCouny8uBUU/GRTcjSukzcEElSDpB0mdOOZCYJS+WBiIViAvQg0r1zoN+ljCjaMq2/NhxR7t+tzSo3Rr4/xgUYoZXSgWzQoMSTNOI0m5JJi5MjSWcYdyGyETSe0mKlFapBqFCuYJzoDl/ELp7aKpc9mzQK1pSnC2WXlFq/Rrxg1KhSufvih0tIGsSCQR/3AADI3EkgkE4YvbO/DLLgFlUvratAd5456HK8cptBMyMBNx4cx98dY6LiKLkKfEvHEylEu13NkT8Tf5KNyf8yAZmGVPLCExBMzCWGytX8xyvhXGNOcXM19TkMztESSUIG5sAdPsAMPn5Y/h+xb4fWsZmWnB+KL7x3/AEpD0cdzfEawoUz5NM3bQbqo3Zn3PaBAJIBHXFJcs1Kt4195Wm7whg3OPTrmBvup1OvjpXhHRsjlEo00p01CogCqPQf5+uFJJJqYeAACgjfjyPYMEEReJ5BK9JqVQSrCD3HYjsQYI9sdIWUKCk5iOFoStJSoVBjjHG+EvlqrUqnS6t0dejD/ADHQz7nTysyl9FRnrGOnZRUs5hOWh+9YiZesyMrISrqQVI3B79vzt3tjuY7PslFz5QCT0vpfwiGXU4HU9n81bR13wv4hGYBp1B5eYp/rKZETtzqDeDIt0kdCCcsQhSQ40oKQrIjI/uI2bDxX3ViihmPvSOb+L85Uq5urrnkc00XsoMCB6/F6z7YfyQbal+0JpqTy9hGa2mtx2ZLe6wHP6xHz3hpios5q8ogKIJYnkRvndQpLjYCbjTfLo+LJd2YPaUDV6KviGGneUnRKyaJ14Xsz/wBGcQyMBqu1Roa6A7xrGPhjjTZNzRzIc5Z2HmAagUYEQ8CGBBA1L1A6kAYbzkq1NM4hRSTqLg/f7RxIzamF9mqo4HMft/MMvF/hZXqPUyxCkRBuVqqRrBDLeysRqEiFQEEsGxl3XPwyyCijdgKZlSjoMqDdwtuh2/Jomkgk96/Kg35+OcUXP0alEinW1K8GNQg2MSHBKNfsSDi0laFlQSQaGhpCJyScbVVSKA8ag9KV9KRqrvIBZQWF4BBn2vM2sRtjoCK7SMJISqgOtCPalN4OcNMr4ar1KQrUUUyTCkrrEWPuPqxv0wvd2pLsulp0kUpelr8v2hizIPPMhYIKTuO47jQcqU5GJ/A6FQo1HMK9A6/MXzFIE6tJWYAIhy0g3luxxalNpIYmELlsK8Zoqh0pblTlw1i1+BLsuqXdqMNCk0+9a2h34T45SyOZqefPwaZQahOoGOh2E7RcYbTO2GJtpC0gjWhG/lWJ9lfDs41jUAFA2qDu50iX4o8ZZavlRSp+Zq8zVdIESbzPriOUnmWngpR8uEXJ3YM6/LqShIvxGh5wqyVLyAapIdtA00qfMWLXVTAn4lSbQASemKW19spnUpYCcLaguqlZgpqOQvxvbKFuzNlmSxOqVVQpYbs+ZMJKHhvOVnLsmjVLaqpCy0lmbRdpuYBECxvsFr22JRH5sR4X87DziP8A02YeJUsAV4+AtoBnqcrZlLlatjoBJN2aOv1gn3P+2GahvhQ8jIuG2g/ioHT94zdmMBpVR+IaifUkWA98EcJCRUpuo7rU5A3PSM6WTaqxFPXWj5FgxbqRCgW3b88FdNYnl2XV91DeHjenn7eEdD4pQp8MSkqu9bPqjaSXOigHADNp2C8sKGmSJixxdkdnJU4VITSuZ3wzmJhMq0ApVTpX7y4RWuH8GZjqY8zGAz9Xa6qZMrrloqNYsCOuJprb0tJuBCBjpckZBIqFFNK4iixUMwL5Voub2c9MoKlnDXKuZPHcDp/FcVZkaxKup9irA/mCDjRJcZmEd0hQUAehyMJsL0uvFQgg+Yjr1LxCKeRpZjM2ZkB0jd2ItpHqL9gN7DGc7AqdLbd7mNeZgIZDrtrDx3Ry3jfFqmZqmpUPoqjZB+Ef5nqfyGilpZLCKDPUxk5ycXMrxHLQfesQ6FFnYKilmYwoG5J6YmcWlCSpWQiBppTqwhAqTHYfCfAFylKLGq8Gow79FH7Ikx7k2nGYmZhT68R6RspSVTLt4Bnqd8PMV4tQYIIMEEGCCFPiPgSZuloazC6PF1P+anqOvoQCJmHlMrxJiCZl0PtlC/4jlVPJPQzBpVKY8/Uq09R+7BJgVNufpptEzIlQuJtsuKfle0xUYAJWE/OaflGgB1O7hWEkkwJd/s1Jq4flJ+XnxP3nBmKjUhRdQUrsPM1EnzQ2r4m/ErgkBSARBmdTBl2yCp995XaDsG7UH9vDQkBP6VozUoFQNeUXJ1YZQjCk9qr/ALVrrvScgKDLLc8p1kz5Vgy5fPr8J2SsVt1mHEepEfMBysXm2y2plRDjSqVAO+hGRtWx3EQIV25DlMDorSo3WOeY8x6qnZqWqnUpBa4Aoim0yyOeYo4PM9So0kzEC03wgmtmKDwcKz2VSsrABwqSO4FINghCRQUBqTxFLSJkhPZlIx5YSSKg5kK1JPXwNcmyVJgaWtGdQNdWGLSp+9dmNjSWmAii99IEYrNz8/KLE220UocJoju4CFDuAJF8alVUqlLXoQY9XLyz6SytYJQLn8wIzJJ0yGvlEPLVc3Rp8klFphklZFHXqKtb4DZX0yQIQncDDftNnzsyMbgS4kqCR+UmwNKnvUNge7U1ok0iJLs3Ktd1JUigrvHSg6i/MRXEyFerVhdRYm8vTGsRtqdh7ACCAIAgY7c2c7LDDgtvGX8884XpWZuqyQpR3kgjkLCnKohrl/AGdLWyZAO5Z6d/Uy8wPScQ4FmJvws2oUJvzsOVIncQ4a+XoUaNVFV0qVZCmQJKEEH1BB+uJPh9FdpTKVCvdR7x3tVK2ZJkYrgm/jGjK8QrC1OpUPoGJj+zcD8sOJ3ZOxqVmG20+CfMEQtlp3aR/tKUrpX1BjXwvJpmM61PNecGcgDSApkUwYYFZAKjcQevWRitsLblEqVIYS2mlLlQvnQ1vRROdd2lI+kbMmJxOy0OLsq9aihHeIHDdpxhp+kfhtCkQ661qVQeUR5cIACSImYKiAfX3T7EmX3UlBoUp51vUjXnmOEXNmOvH+mkjCN/HdEGtmswFGtq6ADY6kH5WGPospJbAUaNBtR5hR8yTHzB+Y2tTv4wOAp6CM+AXzNNtzz3/wD1P1xx8VNIa2QtLaQBVGQp+Ybo62G645PArJJoczwjyt+jLPClTqKVqEqJp6lDp6AsNJMbnVvYd8L8CqVhguRKQcFPMe8Qq3g6tSKtnGFFSbBitSoR1hEJWIkau4g7g487J4qSltBVU0NNBv5RyiVQhBU+sI5a9c68LiDhOWdK6tlqjKRN+UGyktfbSFk6bmPyxOqXakkdttBQxA2SipN7DxyrYVtWIWnFKWUyQNDmpWVtaUufE8IbZfh7MzFn11taMrTrRtQBRmJ5mViNJPQskiJxU2jt1WFISjCwpLiVJsFgpsuhqRiSCFAa94Z0iaW2dUlS1VdBSQcxTMdDccNI2180o1u6Q5PltRauXLguddNlYa6USXVgSJKwTqjC+VkHHlpYl1VQO8HOyCAmiRhUFA0WD8ikm9jUVFYtuzKW0lxwd42w4ia1NxTeMwR40icMqKapX4kSxj7rLGNdT9qrawsJLXMAH8B0klIssFTckmhV8yvYZ4U1yH8xSecOEOzhsMk+53q8h1hHxni1TM1PMqn0VR8KDso/qdz9BGhlpZDCaDPfCCbnFzK6qy0H3rEFFJIABJJgACSSdgB1M9MTqUEipyishClqCUipMdU8FeFfsy+bVANdhtuKYPyjux6n6DqTnJybL6qD5R91jXSEiJZNT8xz+kWvFKGEGCCDBBBgggwQQYIIUeI/D9LN09L2YTocC6k/1U9V6+hAImZeU0qqfDfEExLofThV0Oo5RzGvknyldlzGpXI5KqjUAPmqL1ZtPKu+ksCR1HO1WHZuVQ1JIGAHvN/LX9I3YK3VkSBY1hXLASj6lTKjU5Kz58lUsPpnhxcKVlmIqADTTkwoJU6BK85CtreoGPOY+YYU/DTzyZjsWUAtqqVGgvQEYjfujEMKEFIGHjWLW120FrtVqIUnK/K3G1yQa14QxpcX100pcRpmrTK6kqrerSWQNTHqDKm+4KzqJjDtE3LrfWJVdClQTegCia2STnkRThbSIgXOxSJtNQRWozFKXNMsxcddYWZ5FypO1fK1oC1VbSDpIbynMHQ1uZSLi4Iggez0uqfLdF9m43WlqjvClaVFCM0nSImwJMKUkdohdNb2NaV1B13xNoZgVgoRkNaqZmG1CpUlajR8OlMuNKm/wiDvjITMi5JLUp1tQaR/twlKKFsYhU4nHO8oCmfg2amkPpAQoYj4gn5rcBYE/wAw6eUSszsAKatUFOnAsqoup2ZfSkg3+Z8OV7TmNmNMtJVjUEla9cRcNEpBv+Y6aCKAk25xbi1igqEp0oE5nw3xv4XxDMUjGUrtoFMOVYiFufuyp1KGhS1otfpi+5tJppH/AJ7WFZWU92tDQDvDFTu1IFb3yrEbLT5V/wCK5iRQHvXpwtr4R5mePVaxapUoU6kHUzimYTlAmTqVbIDJxU2nsVpMwrBN9mtYHdKsNaWvQgke8TSm1luoBWwVAHMXp0OXjG+l4gpGQTVEWiY/9RSBpQx8AYbdcLXfhaYSXVMISoEDDcE6VNVa56wwRtuV7ocJSdag+0YnhmTqVRVGeakzRIWmy6AKIQ8xAMki/wC8cNV7FURhUg0talreOt4tM/EDSWg3VBFa3J+ojXmfDmSKhP8AxFykNHISFJjYdJ6x2GPBsdQJUEmp1puy0vFgfEjaVYk9mDlY/wD6idW41l1ZtLvGueQOqxz7AwIlk/hwsmvhube7XA0LlJSTh3UVxA1henbEmjCFL31pU8soXrxoMwanRFR4gMyrqnRzQUG0Ft+kG2O3vh5LaFpdmA233ThCiRmBdJz71gd8V/8AVUrUC00VKuKkAcc9LRNq+Kc3WDL5qUEprL6VIIGoLuAzyCRMRGNBNuS8olpSUKdLny0IANsQuSMxlnXKFzUxMzKlpqGwnPU7vLpC6rwuzay5rnzTOqQWpG6EEamLUucMSNxbfC1r4lcLwcbCQwC3UUvhcFMVa07qu6RTrHTmyUlBCyS4cV66pyFOIvEnK5qcujBippWkuNKNTDNSOgiW16ijaTJj1OFO1NmFnaS2QnEHCSBhJKg5RKxiGXZkY04rDPndkpsOSiXFGmGxNcinL/tkacogZnizVKhSgsswdRsCKbqCabRCqqESHYwFG0YbSmwEsISZpWRSSkXqtBNF1NaY0/MKXN9IrLn1vqKWBWte8bUBzG+xyP2WWTzlKgYo6cxm9JZ67madIBblNV20qp+8boLWOnDV8pl2MTicDdRRCRclRsABqTv/AHiFpSQ5haONzVSjYAcdw3DxhJxE1DVfziWqTzEmZtIM9oIiLREYb7OmJeYl0uy/ynxrkQeIyMJJ5L6Xil81V95cI1Zeg1RgiKWZjAUC5P8Azr03xaccS2nEo0EV2mluqwIFTHUvCHhFctFWrDVyLdqc9F7t3b6DrOdm5xT5oLJ3fWNZIyCJYVzVv+kWrFOGEGCCDBBBgggwQQYIIMEEGCCInE+HU8xTNOsoZT+YPcHcH1GOkLUhWJJoY4cbS4kpWKgxzXxB4Sq5ZleHzGXTpJlVm6kQYXuVEbyFxcDiVsuoZwtOr/NTM7zShrnQnW/CE70kttxC1VW2n8tbjlvGXpEPL1ftCkAF3YA1BzAFmc6EMEEUkZmdmUiy0hPTGNflXNlTAUruJBVgNjZKRiUK1BWsYUpFDcqNBDZt9E41Qd6wrnma2OtBcnhTOsQM3w0kN5RJp1JgE6SVDtpuTpMIhqcxGkaSbkY0Er8RJqGdoJ76aAqTehoK1AuDiIR3a1VUUoIWu7LWkFcoqx0OR+xe/jCOpk6lNiFN1N1O4O+23rNumNGypuYaxsqCkK8+YPga0OkKXCppeF0FKhr9CL+sSstx11MVQzAq6kMTcVI1mfikwLy20bWwrmdiyyh/THZLqhQIFqorh7ptQVNhreLrU86PmONNCKHj/kNecM8rxiiVcBFVmFRhoMBWNJqaKF30hGO/VmPXCp7YE4p5tQd7RKS2L/NhCgtajXI4gKAV7oA0i2jabKUKqjCSFG2VaUAtnbU0vGWXqIaVOjYmrXluaNAOhACOoIL7+uJ9qS7y52YmyKJabAFU1CrKVYnIg0uL1tEUg8hDDTQuVq0NKXpenDQw3JqPXrSKp+8oqoqDUVV67FtIIgU9KAe03xki3LIlmDVHyOklJIultOEKv84UdM4dBTmNY72ac6ZYr0ppTfeItLL0teWTTSipVYkeUslTmX0jXEwFAXSOnpi/202WZhwrXVCEX7Qih7NFe5W9Teu+IS2yFoThFyq2GtbnXIUjzLZRGqo3l03TyaTnkCqxOYCs2g2U6dYj9meuPZqfmG5JbSnFpV2iwO8SQEtVAxC5BJTwFbxw1LNKmAsIBGEaAC6s6chGNDL8tGgwVrZmgx0LLFKWkSQASeYi++5k3x7MFJL03U938M4KqJpjIKrE0z8MhaOm1KGBnf2iT/xrTyjMZlGFJ3cDzC7OZuD9l8kmJ3JpyO5Yd8RuSTzL0zLNoKuzCQkCpqO2S4PJV+XCPUTCFttPKNMRvzwEHzEQsxn6QrNUljTqoRUEBTLqQ4uYnXz2JFxfGjZ2bOL2YJZYCXGVgoJNqJVUGtK0oSnIZZQoXNMJnO1RdK094DO43eHnEWv4lhj5YknSRIltS0hT8wGw1FQJgEWFrTjlr4bluzCXlEqvUIskpK8eC9SUg5UvEi9qPFRKAALXVc1pStrAkb7Qp0VH7INvWP6/0xq6Or4D7+9ISYmm+J++nrDjhHCFGgkhxVBCgPu6kEU3IBCHmB7gkTEGMttHaym0upl0lKminEpSb4DUFaEmlQCKcRvtDqVlMWAumqVg2BtUXAURfK/SHVOAsIwApnXTbUunRFQpWKxtUDNSeDcgWExjIuqU6/jeBUpdlChxFRKUqQDXNFnEVFBXWl3aEpQ3hRYJyNRSlyCedwdY15DhNXPeUKSaVRdD1CulALQigFi2jmAvPMJjfG02YwvZanu1VXGagVJveqiSBQqtUAaQkmEDaIQWxQDUinQCprTwjo/h7w7Ryi8g1ORzVDufQfhX0H1k3wPzC3lVWYZS8q3LpwoH1MOMQxYgwQQYIIMEEGCCDBBBgggwQQYIIMEEGCCKxx/wVQzEsn3NQzLKOVp/Emx3uRBPUnFlqaUigICgND7bopzEk27UiqVHUe++KbnuE5nKz5yM9MU/LFSlBCrqUn5bSqBCWXaLmMUZrZUvMprLkJWVFZC60JIIFxfuklQG8mIkOzEuf6oxJAABTmKbwd9geURsnnUqBVdlfVpLF1EyWNWs+wsqU0pgrbb0wjm9mzEmsrShSMOLCUk5ABtsAgm6lKK1CpNOsW2ZpqYGGoVWlQfFVRuAsDTONb8NSoqKR5ZJEkgEDzFasyOIk+XQWnBLbn1vYY23NSzq3Ce0BFKGt+zwtJUL0/qOE1tpWIndnsvISkdyhtTTFVRHQQlrcEGjXyxAMKWnSzMqtDLADGmxA+KIkDpp5Xa7ExMCWU2pKjiGhGJIClJsT8oIvSlbAwnfk3WGi8lYULHIg0NgevOIi5F5hKhE2Aj/AHj+WHK21NpKgqw++XlFBt1LiwkpuSPvKvnHWW/R1lxPl1KyTvBWD78s/wA8IlTRX/cSlXNIMaT/AE9sfIpSeSjESr4EZTTVc5VVdXKIaAwBYEKHAGxviJwyziytxhBUczhua7znAmTWgAIdUAOP7Rpb9HpDKn2tiCu2ggaVMgR5kWZ5HaScSh5kLxhlNb3pvFD4ix3iODIrIwl1VLbtLjwiav6OqZ/WZis1ybRMncy2q5gSfTHiZhKBRDSAKAfLoMhyGkenZ4JqpxZ6/tFA8VcGNDNVaSVGCLp0yBMFFO6x1Jw4lVuPt4ir76UhJOoalncARu1+tYVLkV3MsfU/6X/niyJdOZvFMzSqUFvvw8oYcMyis4QCNQMAQJYKSqmQbFgBsd8LduPrlZFbjVBkCb2SSASKEGoBrmItbNQl+ZSlw1zpzF6XraG2ZpUijFFpgP8AeKWKjSlRBUR1MarMr0dC2OoTjFyk5PpmWsS1KwURQVIJQooUmlcPeSQ4VKuKWMaR6WllNLFAK1NTTW4O+xtSNHBcnXrApQps/OrhwYFN1PxajyzpJETNgRMRjX7TlWFzKHlqySpCk0riSoZZ2obgwj2cZgsqbQnUEHIAjW+fSLzwvwMCwqZxxVcbIgC01uT0A1XJOygyZBxRZUiVbLUsMIOdSSTamZ4AC2UOPwnaKC3ziI0pQDpr1i30qYUBVAVQIAAgAdgOmIouxngggwQQYIIMEEGCCDBBBgggwQQYIIMEEGCCDBBBgggwQQj4t4SyteS1MKx+ZOUz3MWY/vA4namXWvlVbyis9KMvfOm+/Xxis5/wFXURl8xqWGGipaAwhgDzCSOwXHgTJqUFuMgGqVVTapSaio1vv9hFdcrMBJDbppQiir58YQcU4TnEphHy7ALpBZAW1BFKrJUsAACe1zOJZCTk2ZtUyHDU4qA0FMZBUa0vWgFzYWinO/jFsBkt5UuDWtMrRo8McLqVszSCo2lais5iwCsCQT0kCI9cOJyZbDJAUCTFDZ8m6X0lSSAL3G6O0YzkayIHFB8BIYqGiFbSdTEKpmRa5BE9eu2CCNVBPvlhailVltb6pVpsBqaDqUGbbbm4wQQ0wQRzX9JnDH89ayqSjUwpIEwwJ37SCsT2OHGzH0JSUKNNYQbYlXFqS4gVtS0VfJcGzFX9XRqNOx0kL/EYX+eGK5xhGah6+kKm9nzLmSD1t6xY+G/o/wAyxDVHSjBBEHUwIM7CADPUNhdM7RacQW8GIEEGuRBhpLbHdQoLUuhG79/3i1cP8EZZDqqBq79TVMi5k8uxEk/FOFiHS2js2gEJ3JFOGlz1huJRsqxr7x3qv+w6CLHTQKAFAAFgAIA+mIosxlgggwQQYIIMEEGCCDBBBgggwQQYIIMEEGCCDBBBgggwQQYIIMEEGCCDBBBgggwQQYIIxdAQQQCDYg7HBBGNGgqWRVWbmAB/TBBGzBBBgggwQQYIIMEEGCCDBBBgggwQQYIIMEEGCCDBBBggj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9464" name="Picture 8" descr="http://www.arquiamigos.org.br/info/info23/img/STEP-C-04-fachada-residencia-augusto-desenh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2684" y="3447750"/>
            <a:ext cx="1213916" cy="902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71691" y="5805264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err="1"/>
              <a:t>Gobierno</a:t>
            </a:r>
            <a:r>
              <a:rPr lang="pt-BR" dirty="0"/>
              <a:t> Federal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1043608" y="2348880"/>
            <a:ext cx="23042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/>
              <a:t>Los fondos para la educación, la salud, la asistencia social</a:t>
            </a:r>
            <a:r>
              <a:rPr lang="pt-BR" sz="1400" dirty="0" smtClean="0"/>
              <a:t>.</a:t>
            </a:r>
            <a:endParaRPr lang="pt-BR" sz="1400" dirty="0"/>
          </a:p>
        </p:txBody>
      </p:sp>
      <p:pic>
        <p:nvPicPr>
          <p:cNvPr id="19466" name="Picture 10" descr="http://www.teusonhar.com.br/wp-content/uploads/2013/10/sonhar-com-dinheir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6743" y="1605584"/>
            <a:ext cx="797986" cy="84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5904148" y="2743811"/>
            <a:ext cx="32763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/>
              <a:t>Los </a:t>
            </a:r>
            <a:r>
              <a:rPr lang="es-ES" sz="1400" b="1" dirty="0"/>
              <a:t>consejos de política</a:t>
            </a:r>
            <a:r>
              <a:rPr lang="es-ES" sz="1400" dirty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Garantiza la participación y el control de los recursos </a:t>
            </a:r>
            <a:r>
              <a:rPr lang="es-ES" sz="1400" dirty="0" smtClean="0"/>
              <a:t>públicos; </a:t>
            </a:r>
            <a:endParaRPr lang="es-E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Las decisiones </a:t>
            </a:r>
            <a:r>
              <a:rPr lang="es-ES" sz="1400" dirty="0" smtClean="0"/>
              <a:t>de </a:t>
            </a:r>
            <a:r>
              <a:rPr lang="es-ES" sz="1400" dirty="0"/>
              <a:t>capacidad deliberativa o consultiva;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Los representantes </a:t>
            </a:r>
            <a:r>
              <a:rPr lang="es-ES" sz="1400" dirty="0" smtClean="0"/>
              <a:t>son de </a:t>
            </a:r>
            <a:r>
              <a:rPr lang="es-ES" sz="1400" dirty="0"/>
              <a:t>la autoridad pública y </a:t>
            </a:r>
            <a:r>
              <a:rPr lang="es-ES" sz="1400" dirty="0" smtClean="0"/>
              <a:t>de la </a:t>
            </a:r>
            <a:r>
              <a:rPr lang="es-ES" sz="1400" dirty="0"/>
              <a:t>sociedad;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Función no remunerado.</a:t>
            </a:r>
            <a:endParaRPr lang="pt-B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400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124627" y="4481062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 smtClean="0"/>
              <a:t>Gobieno</a:t>
            </a:r>
            <a:r>
              <a:rPr lang="pt-BR" dirty="0" smtClean="0"/>
              <a:t> Municipal</a:t>
            </a:r>
            <a:endParaRPr lang="pt-BR" dirty="0"/>
          </a:p>
        </p:txBody>
      </p:sp>
      <p:sp>
        <p:nvSpPr>
          <p:cNvPr id="13" name="Seta para a direita 12"/>
          <p:cNvSpPr/>
          <p:nvPr/>
        </p:nvSpPr>
        <p:spPr>
          <a:xfrm rot="19608543">
            <a:off x="1624925" y="4048636"/>
            <a:ext cx="1589943" cy="7581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5" name="Conector de seta reta 14"/>
          <p:cNvCxnSpPr/>
          <p:nvPr/>
        </p:nvCxnSpPr>
        <p:spPr>
          <a:xfrm flipV="1">
            <a:off x="2171986" y="3099664"/>
            <a:ext cx="0" cy="1245089"/>
          </a:xfrm>
          <a:prstGeom prst="straightConnector1">
            <a:avLst/>
          </a:prstGeom>
          <a:ln w="2540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68" name="Picture 12" descr="http://adufes.org.br/portal/images/conselh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067518"/>
            <a:ext cx="1417340" cy="141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Seta para a direita 23"/>
          <p:cNvSpPr/>
          <p:nvPr/>
        </p:nvSpPr>
        <p:spPr>
          <a:xfrm rot="19608543">
            <a:off x="4433791" y="2521022"/>
            <a:ext cx="1589943" cy="7581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5" name="Conector de seta reta 24"/>
          <p:cNvCxnSpPr/>
          <p:nvPr/>
        </p:nvCxnSpPr>
        <p:spPr>
          <a:xfrm flipV="1">
            <a:off x="5076056" y="1525129"/>
            <a:ext cx="0" cy="1245089"/>
          </a:xfrm>
          <a:prstGeom prst="straightConnector1">
            <a:avLst/>
          </a:prstGeom>
          <a:ln w="2540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/>
          <p:cNvSpPr txBox="1"/>
          <p:nvPr/>
        </p:nvSpPr>
        <p:spPr>
          <a:xfrm>
            <a:off x="4151670" y="805908"/>
            <a:ext cx="20045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/>
              <a:t>Creación y </a:t>
            </a:r>
            <a:r>
              <a:rPr lang="es-ES" sz="1400" dirty="0" smtClean="0"/>
              <a:t>condiciones de operación</a:t>
            </a:r>
            <a:endParaRPr lang="pt-BR" sz="1400" dirty="0"/>
          </a:p>
        </p:txBody>
      </p:sp>
      <p:pic>
        <p:nvPicPr>
          <p:cNvPr id="17" name="Imagem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163"/>
            <a:ext cx="1871663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5285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27950" y="830263"/>
            <a:ext cx="128428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163"/>
            <a:ext cx="1871663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107950" y="1627188"/>
            <a:ext cx="7161213" cy="15113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36869" name="CaixaDeTexto 6"/>
          <p:cNvSpPr txBox="1">
            <a:spLocks noChangeArrowheads="1"/>
          </p:cNvSpPr>
          <p:nvPr/>
        </p:nvSpPr>
        <p:spPr bwMode="auto">
          <a:xfrm>
            <a:off x="236538" y="1720850"/>
            <a:ext cx="6911975" cy="13239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just">
              <a:spcBef>
                <a:spcPts val="600"/>
              </a:spcBef>
              <a:buClr>
                <a:srgbClr val="FFFF00"/>
              </a:buClr>
              <a:buSzPct val="100000"/>
              <a:buFont typeface="Times New Roman" pitchFamily="18" charset="0"/>
              <a:buNone/>
            </a:pPr>
            <a:r>
              <a:rPr lang="pt-BR" altLang="pt-BR" sz="2000" dirty="0" err="1"/>
              <a:t>Tiene</a:t>
            </a:r>
            <a:r>
              <a:rPr lang="pt-BR" altLang="pt-BR" sz="2000" dirty="0"/>
              <a:t> como objetivo sensibilizar y capacitar </a:t>
            </a:r>
            <a:r>
              <a:rPr lang="pt-BR" altLang="pt-BR" sz="2000" dirty="0" err="1"/>
              <a:t>miembros</a:t>
            </a:r>
            <a:r>
              <a:rPr lang="pt-BR" altLang="pt-BR" sz="2000" dirty="0"/>
              <a:t> de </a:t>
            </a:r>
            <a:r>
              <a:rPr lang="pt-BR" altLang="pt-BR" sz="2000" dirty="0" err="1"/>
              <a:t>consejos</a:t>
            </a:r>
            <a:r>
              <a:rPr lang="pt-BR" altLang="pt-BR" sz="2000" dirty="0"/>
              <a:t>, </a:t>
            </a:r>
            <a:r>
              <a:rPr lang="pt-BR" altLang="pt-BR" sz="2000" dirty="0" err="1"/>
              <a:t>la</a:t>
            </a:r>
            <a:r>
              <a:rPr lang="pt-BR" altLang="pt-BR" sz="2000" dirty="0"/>
              <a:t> </a:t>
            </a:r>
            <a:r>
              <a:rPr lang="pt-BR" altLang="pt-BR" sz="2000" dirty="0" err="1"/>
              <a:t>sociedad</a:t>
            </a:r>
            <a:r>
              <a:rPr lang="pt-BR" altLang="pt-BR" sz="2000" dirty="0"/>
              <a:t> civil organizada, </a:t>
            </a:r>
            <a:r>
              <a:rPr lang="pt-BR" altLang="pt-BR" sz="2000" dirty="0" err="1"/>
              <a:t>estudiantes</a:t>
            </a:r>
            <a:r>
              <a:rPr lang="pt-BR" altLang="pt-BR" sz="2000" dirty="0"/>
              <a:t> y </a:t>
            </a:r>
            <a:r>
              <a:rPr lang="pt-BR" altLang="pt-BR" sz="2000" dirty="0" err="1"/>
              <a:t>ciudadanos</a:t>
            </a:r>
            <a:r>
              <a:rPr lang="pt-BR" altLang="pt-BR" sz="2000" dirty="0"/>
              <a:t> para </a:t>
            </a:r>
            <a:r>
              <a:rPr lang="pt-BR" altLang="pt-BR" sz="2000" dirty="0" err="1"/>
              <a:t>el</a:t>
            </a:r>
            <a:r>
              <a:rPr lang="pt-BR" altLang="pt-BR" sz="2000" dirty="0"/>
              <a:t> </a:t>
            </a:r>
            <a:r>
              <a:rPr lang="pt-BR" altLang="pt-BR" sz="2000" dirty="0" err="1"/>
              <a:t>ejercicio</a:t>
            </a:r>
            <a:r>
              <a:rPr lang="pt-BR" altLang="pt-BR" sz="2000" dirty="0"/>
              <a:t> </a:t>
            </a:r>
            <a:r>
              <a:rPr lang="pt-BR" altLang="pt-BR" sz="2000" dirty="0" smtClean="0"/>
              <a:t>de </a:t>
            </a:r>
            <a:r>
              <a:rPr lang="pt-BR" altLang="pt-BR" sz="2000" dirty="0" err="1" smtClean="0"/>
              <a:t>la</a:t>
            </a:r>
            <a:r>
              <a:rPr lang="pt-BR" altLang="pt-BR" sz="2000" dirty="0" smtClean="0"/>
              <a:t> </a:t>
            </a:r>
            <a:r>
              <a:rPr lang="pt-BR" altLang="pt-BR" sz="2000" dirty="0" err="1" smtClean="0"/>
              <a:t>contraloría</a:t>
            </a:r>
            <a:r>
              <a:rPr lang="pt-BR" altLang="pt-BR" sz="2000" dirty="0" smtClean="0"/>
              <a:t> </a:t>
            </a:r>
            <a:r>
              <a:rPr lang="pt-BR" altLang="pt-BR" sz="2000" dirty="0"/>
              <a:t>social sobre </a:t>
            </a:r>
            <a:r>
              <a:rPr lang="pt-BR" altLang="pt-BR" sz="2000" dirty="0" err="1"/>
              <a:t>el</a:t>
            </a:r>
            <a:r>
              <a:rPr lang="pt-BR" altLang="pt-BR" sz="2000" dirty="0"/>
              <a:t> uso de </a:t>
            </a:r>
            <a:r>
              <a:rPr lang="pt-BR" altLang="pt-BR" sz="2000" dirty="0" err="1"/>
              <a:t>los</a:t>
            </a:r>
            <a:r>
              <a:rPr lang="pt-BR" altLang="pt-BR" sz="2000" dirty="0"/>
              <a:t> recursos públicos.</a:t>
            </a:r>
          </a:p>
        </p:txBody>
      </p:sp>
      <p:sp>
        <p:nvSpPr>
          <p:cNvPr id="10" name="Seta para a direita 9"/>
          <p:cNvSpPr/>
          <p:nvPr/>
        </p:nvSpPr>
        <p:spPr>
          <a:xfrm>
            <a:off x="107950" y="3429000"/>
            <a:ext cx="9036050" cy="2736304"/>
          </a:xfrm>
          <a:prstGeom prst="rightArrow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6871" name="Grupo 10"/>
          <p:cNvGrpSpPr>
            <a:grpSpLocks/>
          </p:cNvGrpSpPr>
          <p:nvPr/>
        </p:nvGrpSpPr>
        <p:grpSpPr bwMode="auto">
          <a:xfrm>
            <a:off x="347663" y="4292600"/>
            <a:ext cx="1731962" cy="1008063"/>
            <a:chOff x="2953" y="1663384"/>
            <a:chExt cx="1918900" cy="2217846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2" name="Retângulo de cantos arredondados 11"/>
            <p:cNvSpPr/>
            <p:nvPr/>
          </p:nvSpPr>
          <p:spPr>
            <a:xfrm>
              <a:off x="2953" y="1663384"/>
              <a:ext cx="1918900" cy="2217846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etângulo 12"/>
            <p:cNvSpPr/>
            <p:nvPr/>
          </p:nvSpPr>
          <p:spPr>
            <a:xfrm>
              <a:off x="96171" y="1757687"/>
              <a:ext cx="1732463" cy="202924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3340" tIns="53340" rIns="53340" bIns="5334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400" b="1" dirty="0" err="1">
                  <a:solidFill>
                    <a:srgbClr val="FFFFFF"/>
                  </a:solidFill>
                  <a:latin typeface="Century Gothic" pitchFamily="34" charset="0"/>
                  <a:ea typeface="ＭＳ Ｐゴシック" pitchFamily="34" charset="-128"/>
                  <a:cs typeface="Arial" pitchFamily="34" charset="0"/>
                </a:rPr>
                <a:t>Educación</a:t>
              </a:r>
              <a:r>
                <a:rPr lang="pt-BR" sz="1400" b="1" dirty="0">
                  <a:solidFill>
                    <a:srgbClr val="FFFFFF"/>
                  </a:solidFill>
                  <a:latin typeface="Century Gothic" pitchFamily="34" charset="0"/>
                  <a:ea typeface="ＭＳ Ｐゴシック" pitchFamily="34" charset="-128"/>
                  <a:cs typeface="Arial" pitchFamily="34" charset="0"/>
                </a:rPr>
                <a:t> Presencial</a:t>
              </a:r>
            </a:p>
          </p:txBody>
        </p:sp>
      </p:grpSp>
      <p:grpSp>
        <p:nvGrpSpPr>
          <p:cNvPr id="36872" name="Grupo 13"/>
          <p:cNvGrpSpPr>
            <a:grpSpLocks/>
          </p:cNvGrpSpPr>
          <p:nvPr/>
        </p:nvGrpSpPr>
        <p:grpSpPr bwMode="auto">
          <a:xfrm>
            <a:off x="2587625" y="4292600"/>
            <a:ext cx="1730375" cy="1008063"/>
            <a:chOff x="2241670" y="1663384"/>
            <a:chExt cx="1918900" cy="2217846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5" name="Retângulo de cantos arredondados 14"/>
            <p:cNvSpPr/>
            <p:nvPr/>
          </p:nvSpPr>
          <p:spPr>
            <a:xfrm>
              <a:off x="2241670" y="1663384"/>
              <a:ext cx="1918900" cy="2217846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tângulo 15"/>
            <p:cNvSpPr/>
            <p:nvPr/>
          </p:nvSpPr>
          <p:spPr>
            <a:xfrm>
              <a:off x="2334975" y="1757687"/>
              <a:ext cx="1732291" cy="202924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3340" tIns="53340" rIns="53340" bIns="5334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400" b="1" dirty="0" err="1">
                  <a:solidFill>
                    <a:srgbClr val="FFFFFF"/>
                  </a:solidFill>
                  <a:latin typeface="Century Gothic" pitchFamily="34" charset="0"/>
                  <a:ea typeface="ＭＳ Ｐゴシック" pitchFamily="34" charset="-128"/>
                  <a:cs typeface="Arial" pitchFamily="34" charset="0"/>
                </a:rPr>
                <a:t>Educación</a:t>
              </a:r>
              <a:r>
                <a:rPr lang="pt-BR" sz="1400" b="1" dirty="0">
                  <a:solidFill>
                    <a:srgbClr val="FFFFFF"/>
                  </a:solidFill>
                  <a:latin typeface="Century Gothic" pitchFamily="34" charset="0"/>
                  <a:ea typeface="ＭＳ Ｐゴシック" pitchFamily="34" charset="-128"/>
                  <a:cs typeface="Arial" pitchFamily="34" charset="0"/>
                </a:rPr>
                <a:t> a Distancia</a:t>
              </a:r>
            </a:p>
          </p:txBody>
        </p:sp>
      </p:grpSp>
      <p:grpSp>
        <p:nvGrpSpPr>
          <p:cNvPr id="36873" name="Grupo 16"/>
          <p:cNvGrpSpPr>
            <a:grpSpLocks/>
          </p:cNvGrpSpPr>
          <p:nvPr/>
        </p:nvGrpSpPr>
        <p:grpSpPr bwMode="auto">
          <a:xfrm>
            <a:off x="4826000" y="4292600"/>
            <a:ext cx="1730375" cy="1008063"/>
            <a:chOff x="4480388" y="1663384"/>
            <a:chExt cx="1918900" cy="2217846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8" name="Retângulo de cantos arredondados 17"/>
            <p:cNvSpPr/>
            <p:nvPr/>
          </p:nvSpPr>
          <p:spPr>
            <a:xfrm>
              <a:off x="4480388" y="1663384"/>
              <a:ext cx="1918900" cy="2217846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etângulo 18"/>
            <p:cNvSpPr/>
            <p:nvPr/>
          </p:nvSpPr>
          <p:spPr>
            <a:xfrm>
              <a:off x="4573693" y="1757687"/>
              <a:ext cx="1732291" cy="202924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3340" tIns="53340" rIns="53340" bIns="5334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400" b="1" dirty="0" err="1">
                  <a:solidFill>
                    <a:srgbClr val="FFFFFF"/>
                  </a:solidFill>
                  <a:latin typeface="Century Gothic" pitchFamily="34" charset="0"/>
                  <a:ea typeface="ＭＳ Ｐゴシック" pitchFamily="34" charset="-128"/>
                  <a:cs typeface="Arial" pitchFamily="34" charset="0"/>
                </a:rPr>
                <a:t>Publicaciones</a:t>
              </a:r>
              <a:r>
                <a:rPr lang="pt-BR" sz="1400" b="1" dirty="0">
                  <a:solidFill>
                    <a:srgbClr val="FFFFFF"/>
                  </a:solidFill>
                  <a:latin typeface="Century Gothic" pitchFamily="34" charset="0"/>
                  <a:ea typeface="ＭＳ Ｐゴシック" pitchFamily="34" charset="-128"/>
                  <a:cs typeface="Arial" pitchFamily="34" charset="0"/>
                </a:rPr>
                <a:t> y </a:t>
              </a:r>
              <a:r>
                <a:rPr lang="pt-BR" sz="1400" b="1" dirty="0" err="1">
                  <a:solidFill>
                    <a:srgbClr val="FFFFFF"/>
                  </a:solidFill>
                  <a:latin typeface="Century Gothic" pitchFamily="34" charset="0"/>
                  <a:ea typeface="ＭＳ Ｐゴシック" pitchFamily="34" charset="-128"/>
                  <a:cs typeface="Arial" pitchFamily="34" charset="0"/>
                </a:rPr>
                <a:t>orientaciones</a:t>
              </a:r>
              <a:endParaRPr lang="pt-BR" sz="1400" b="1" dirty="0">
                <a:solidFill>
                  <a:srgbClr val="FFFFFF"/>
                </a:solidFill>
                <a:latin typeface="Century Gothic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</p:grpSp>
      <p:grpSp>
        <p:nvGrpSpPr>
          <p:cNvPr id="36874" name="Grupo 19"/>
          <p:cNvGrpSpPr>
            <a:grpSpLocks/>
          </p:cNvGrpSpPr>
          <p:nvPr/>
        </p:nvGrpSpPr>
        <p:grpSpPr bwMode="auto">
          <a:xfrm>
            <a:off x="7064375" y="4221163"/>
            <a:ext cx="1731963" cy="1008062"/>
            <a:chOff x="6719105" y="1663384"/>
            <a:chExt cx="1918900" cy="2217846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21" name="Retângulo de cantos arredondados 20"/>
            <p:cNvSpPr/>
            <p:nvPr/>
          </p:nvSpPr>
          <p:spPr>
            <a:xfrm>
              <a:off x="6719105" y="1663384"/>
              <a:ext cx="1918900" cy="2217846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etângulo 21"/>
            <p:cNvSpPr/>
            <p:nvPr/>
          </p:nvSpPr>
          <p:spPr>
            <a:xfrm>
              <a:off x="6812324" y="1757685"/>
              <a:ext cx="1732461" cy="202924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3340" tIns="53340" rIns="53340" bIns="5334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400" b="1" dirty="0" err="1">
                  <a:solidFill>
                    <a:srgbClr val="FFFFFF"/>
                  </a:solidFill>
                  <a:latin typeface="Century Gothic" pitchFamily="34" charset="0"/>
                  <a:ea typeface="ＭＳ Ｐゴシック" pitchFamily="34" charset="-128"/>
                  <a:cs typeface="Arial" pitchFamily="34" charset="0"/>
                </a:rPr>
                <a:t>Cooperación</a:t>
              </a:r>
              <a:r>
                <a:rPr lang="pt-BR" sz="1400" b="1" dirty="0">
                  <a:solidFill>
                    <a:srgbClr val="FFFFFF"/>
                  </a:solidFill>
                  <a:latin typeface="Century Gothic" pitchFamily="34" charset="0"/>
                  <a:ea typeface="ＭＳ Ｐゴシック" pitchFamily="34" charset="-128"/>
                  <a:cs typeface="Arial" pitchFamily="34" charset="0"/>
                </a:rPr>
                <a:t> Interinstitucional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56013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913"/>
            <a:ext cx="1897063" cy="104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xmlns="" val="3813069096"/>
              </p:ext>
            </p:extLst>
          </p:nvPr>
        </p:nvGraphicFramePr>
        <p:xfrm>
          <a:off x="899592" y="1412776"/>
          <a:ext cx="720080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1201" name="Título 1"/>
          <p:cNvSpPr>
            <a:spLocks noGrp="1"/>
          </p:cNvSpPr>
          <p:nvPr>
            <p:ph type="title"/>
          </p:nvPr>
        </p:nvSpPr>
        <p:spPr bwMode="auto">
          <a:xfrm>
            <a:off x="468313" y="765175"/>
            <a:ext cx="8229600" cy="11430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120000"/>
              </a:spcAft>
              <a:defRPr/>
            </a:pPr>
            <a:r>
              <a:rPr lang="en-GB" dirty="0" smtClean="0">
                <a:ea typeface="ＭＳ Ｐゴシック" pitchFamily="34" charset="-128"/>
              </a:rPr>
              <a:t>PÚBLICO-OBJETIVO</a:t>
            </a:r>
          </a:p>
        </p:txBody>
      </p:sp>
    </p:spTree>
    <p:extLst>
      <p:ext uri="{BB962C8B-B14F-4D97-AF65-F5344CB8AC3E}">
        <p14:creationId xmlns:p14="http://schemas.microsoft.com/office/powerpoint/2010/main" xmlns="" val="56262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tângulo 3"/>
          <p:cNvSpPr>
            <a:spLocks noChangeArrowheads="1"/>
          </p:cNvSpPr>
          <p:nvPr/>
        </p:nvSpPr>
        <p:spPr bwMode="auto">
          <a:xfrm>
            <a:off x="6264275" y="5013176"/>
            <a:ext cx="2879725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pt-BR" altLang="pt-BR" sz="2000" b="1" dirty="0">
                <a:latin typeface="Century Gothic" pitchFamily="34" charset="0"/>
              </a:rPr>
              <a:t>37.236 </a:t>
            </a:r>
            <a:r>
              <a:rPr lang="es-ES" altLang="pt-BR" sz="2000" dirty="0">
                <a:latin typeface="Century Gothic" pitchFamily="34" charset="0"/>
              </a:rPr>
              <a:t>ciudadanos capacitados en persona (desde el año 2004</a:t>
            </a:r>
            <a:r>
              <a:rPr lang="pt-BR" altLang="pt-BR" sz="2000" dirty="0" smtClean="0">
                <a:latin typeface="Century Gothic" pitchFamily="34" charset="0"/>
              </a:rPr>
              <a:t>)</a:t>
            </a:r>
            <a:endParaRPr lang="pt-BR" altLang="pt-BR" sz="2000" dirty="0">
              <a:latin typeface="Century Gothic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xmlns="" val="115592971"/>
              </p:ext>
            </p:extLst>
          </p:nvPr>
        </p:nvGraphicFramePr>
        <p:xfrm>
          <a:off x="0" y="404664"/>
          <a:ext cx="9144000" cy="6453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m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163"/>
            <a:ext cx="1871663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3997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228" y="5445224"/>
            <a:ext cx="1646484" cy="1229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upo 4"/>
          <p:cNvGrpSpPr/>
          <p:nvPr/>
        </p:nvGrpSpPr>
        <p:grpSpPr>
          <a:xfrm>
            <a:off x="179512" y="1340768"/>
            <a:ext cx="788988" cy="1454696"/>
            <a:chOff x="0" y="602"/>
            <a:chExt cx="788988" cy="1127124"/>
          </a:xfrm>
        </p:grpSpPr>
        <p:sp>
          <p:nvSpPr>
            <p:cNvPr id="27" name="Divisa 26"/>
            <p:cNvSpPr/>
            <p:nvPr/>
          </p:nvSpPr>
          <p:spPr>
            <a:xfrm rot="5400000">
              <a:off x="-169068" y="169670"/>
              <a:ext cx="1127124" cy="788987"/>
            </a:xfrm>
            <a:prstGeom prst="chevron">
              <a:avLst/>
            </a:prstGeom>
            <a:solidFill>
              <a:srgbClr val="0070C0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Divisa 4"/>
            <p:cNvSpPr/>
            <p:nvPr/>
          </p:nvSpPr>
          <p:spPr>
            <a:xfrm>
              <a:off x="1" y="395096"/>
              <a:ext cx="788987" cy="338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605" tIns="14605" rIns="14605" bIns="14605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3200" b="1" kern="1200" dirty="0" smtClean="0"/>
                <a:t>1</a:t>
              </a:r>
              <a:endParaRPr lang="pt-BR" sz="3200" b="1" kern="1200" dirty="0"/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968500" y="1398092"/>
            <a:ext cx="7815968" cy="945554"/>
            <a:chOff x="788988" y="601"/>
            <a:chExt cx="7491932" cy="732631"/>
          </a:xfrm>
        </p:grpSpPr>
        <p:sp>
          <p:nvSpPr>
            <p:cNvPr id="25" name="Arredondar Retângulo no Mesmo Canto Lateral 24"/>
            <p:cNvSpPr/>
            <p:nvPr/>
          </p:nvSpPr>
          <p:spPr>
            <a:xfrm rot="5400000">
              <a:off x="4168638" y="-3379049"/>
              <a:ext cx="732631" cy="7491932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Arredondar Retângulo no Mesmo Canto Lateral 6"/>
            <p:cNvSpPr/>
            <p:nvPr/>
          </p:nvSpPr>
          <p:spPr>
            <a:xfrm>
              <a:off x="788988" y="36365"/>
              <a:ext cx="7456168" cy="6611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7620" rIns="7620" bIns="7620" numCol="1" spcCol="1270" anchor="ctr" anchorCtr="0">
              <a:noAutofit/>
            </a:bodyPr>
            <a:lstStyle/>
            <a:p>
              <a:pPr marL="0" lvl="1" defTabSz="533400">
                <a:lnSpc>
                  <a:spcPct val="90000"/>
                </a:lnSpc>
                <a:spcAft>
                  <a:spcPct val="15000"/>
                </a:spcAft>
              </a:pPr>
              <a:r>
                <a:rPr lang="es-ES" sz="1400" b="1" dirty="0" smtClean="0"/>
                <a:t>Formación </a:t>
              </a:r>
              <a:r>
                <a:rPr lang="es-ES" sz="1400" b="1" dirty="0"/>
                <a:t>teórica </a:t>
              </a:r>
            </a:p>
            <a:p>
              <a:pPr marL="171450" lvl="1" indent="-171450" defTabSz="533400">
                <a:lnSpc>
                  <a:spcPct val="90000"/>
                </a:lnSpc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s-ES" sz="1400" dirty="0"/>
                <a:t>Presenta al público los principales conceptos relacionados con el tema "</a:t>
              </a:r>
              <a:r>
                <a:rPr lang="es-ES" sz="1400" dirty="0" smtClean="0"/>
                <a:t>Contraloría </a:t>
              </a:r>
              <a:r>
                <a:rPr lang="es-ES" sz="1400" dirty="0"/>
                <a:t>Social". </a:t>
              </a:r>
            </a:p>
            <a:p>
              <a:pPr marL="171450" lvl="1" indent="-171450" defTabSz="533400">
                <a:lnSpc>
                  <a:spcPct val="90000"/>
                </a:lnSpc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s-ES" sz="1400" dirty="0"/>
                <a:t>El objetivo es dotar a los interesados ​​de nociones básicas de la política pública, la supervisión y la gestión participativa.</a:t>
              </a:r>
              <a:endParaRPr lang="pt-BR" sz="1400" kern="1200" dirty="0"/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179512" y="2319325"/>
            <a:ext cx="788988" cy="1454696"/>
            <a:chOff x="0" y="979159"/>
            <a:chExt cx="788988" cy="1127124"/>
          </a:xfrm>
        </p:grpSpPr>
        <p:sp>
          <p:nvSpPr>
            <p:cNvPr id="23" name="Divisa 22"/>
            <p:cNvSpPr/>
            <p:nvPr/>
          </p:nvSpPr>
          <p:spPr>
            <a:xfrm rot="5400000">
              <a:off x="-169068" y="1148227"/>
              <a:ext cx="1127124" cy="788987"/>
            </a:xfrm>
            <a:prstGeom prst="chevron">
              <a:avLst/>
            </a:prstGeom>
            <a:solidFill>
              <a:srgbClr val="0070C0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Divisa 8"/>
            <p:cNvSpPr/>
            <p:nvPr/>
          </p:nvSpPr>
          <p:spPr>
            <a:xfrm>
              <a:off x="1" y="1373653"/>
              <a:ext cx="788987" cy="338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605" tIns="14605" rIns="14605" bIns="14605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3200" b="1" kern="1200" dirty="0" smtClean="0"/>
                <a:t>2</a:t>
              </a:r>
              <a:endParaRPr lang="pt-BR" sz="3200" b="1" kern="1200" dirty="0"/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968500" y="2376650"/>
            <a:ext cx="7815968" cy="945554"/>
            <a:chOff x="788988" y="979159"/>
            <a:chExt cx="7491932" cy="732631"/>
          </a:xfrm>
        </p:grpSpPr>
        <p:sp>
          <p:nvSpPr>
            <p:cNvPr id="21" name="Arredondar Retângulo no Mesmo Canto Lateral 20"/>
            <p:cNvSpPr/>
            <p:nvPr/>
          </p:nvSpPr>
          <p:spPr>
            <a:xfrm rot="5400000">
              <a:off x="4168638" y="-2400491"/>
              <a:ext cx="732631" cy="7491932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Arredondar Retângulo no Mesmo Canto Lateral 10"/>
            <p:cNvSpPr/>
            <p:nvPr/>
          </p:nvSpPr>
          <p:spPr>
            <a:xfrm>
              <a:off x="788988" y="1014923"/>
              <a:ext cx="7456168" cy="6611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7620" rIns="7620" bIns="7620" numCol="1" spcCol="1270" anchor="ctr" anchorCtr="0">
              <a:noAutofit/>
            </a:bodyPr>
            <a:lstStyle/>
            <a:p>
              <a:pPr marL="0" lvl="1" defTabSz="533400">
                <a:lnSpc>
                  <a:spcPct val="90000"/>
                </a:lnSpc>
                <a:spcAft>
                  <a:spcPct val="15000"/>
                </a:spcAft>
              </a:pPr>
              <a:r>
                <a:rPr lang="es-ES" sz="1400" b="1" dirty="0"/>
                <a:t>Prácticas de </a:t>
              </a:r>
              <a:r>
                <a:rPr lang="es-ES" sz="1400" b="1" dirty="0" smtClean="0"/>
                <a:t>Contraloría </a:t>
              </a:r>
              <a:r>
                <a:rPr lang="es-ES" sz="1400" b="1" dirty="0"/>
                <a:t>Social </a:t>
              </a:r>
            </a:p>
            <a:p>
              <a:pPr marL="171450" lvl="1" indent="-171450" defTabSz="533400">
                <a:lnSpc>
                  <a:spcPct val="90000"/>
                </a:lnSpc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s-ES" sz="1400" dirty="0"/>
                <a:t>permite a los estudiantes inspeccionar, in loco, el buen y regular uso de los recursos públicos; </a:t>
              </a:r>
            </a:p>
            <a:p>
              <a:pPr marL="171450" lvl="1" indent="-171450" defTabSz="533400">
                <a:lnSpc>
                  <a:spcPct val="90000"/>
                </a:lnSpc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s-ES" sz="1400" dirty="0"/>
                <a:t>Las áreas centrales para la aplicación de este ejercicio son: la salud, la educación y la asistencia social.</a:t>
              </a:r>
              <a:endParaRPr lang="pt-BR" sz="1400" kern="1200" dirty="0"/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179512" y="3297882"/>
            <a:ext cx="788988" cy="1454696"/>
            <a:chOff x="0" y="1957716"/>
            <a:chExt cx="788988" cy="1127124"/>
          </a:xfrm>
        </p:grpSpPr>
        <p:sp>
          <p:nvSpPr>
            <p:cNvPr id="19" name="Divisa 18"/>
            <p:cNvSpPr/>
            <p:nvPr/>
          </p:nvSpPr>
          <p:spPr>
            <a:xfrm rot="5400000">
              <a:off x="-169068" y="2126784"/>
              <a:ext cx="1127124" cy="788987"/>
            </a:xfrm>
            <a:prstGeom prst="chevron">
              <a:avLst/>
            </a:prstGeom>
            <a:solidFill>
              <a:srgbClr val="0070C0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Divisa 12"/>
            <p:cNvSpPr/>
            <p:nvPr/>
          </p:nvSpPr>
          <p:spPr>
            <a:xfrm>
              <a:off x="1" y="2352210"/>
              <a:ext cx="788987" cy="338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605" tIns="14605" rIns="14605" bIns="14605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3200" b="1" kern="1200" dirty="0" smtClean="0"/>
                <a:t>3</a:t>
              </a:r>
              <a:endParaRPr lang="pt-BR" sz="3200" b="1" kern="1200" dirty="0"/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968500" y="3355207"/>
            <a:ext cx="7815968" cy="945554"/>
            <a:chOff x="788988" y="1957716"/>
            <a:chExt cx="7491932" cy="732631"/>
          </a:xfrm>
        </p:grpSpPr>
        <p:sp>
          <p:nvSpPr>
            <p:cNvPr id="17" name="Arredondar Retângulo no Mesmo Canto Lateral 16"/>
            <p:cNvSpPr/>
            <p:nvPr/>
          </p:nvSpPr>
          <p:spPr>
            <a:xfrm rot="5400000">
              <a:off x="4168638" y="-1421934"/>
              <a:ext cx="732631" cy="7491932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Arredondar Retângulo no Mesmo Canto Lateral 14"/>
            <p:cNvSpPr/>
            <p:nvPr/>
          </p:nvSpPr>
          <p:spPr>
            <a:xfrm>
              <a:off x="788988" y="1993480"/>
              <a:ext cx="7456168" cy="6611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7620" rIns="7620" bIns="7620" numCol="1" spcCol="1270" anchor="ctr" anchorCtr="0">
              <a:noAutofit/>
            </a:bodyPr>
            <a:lstStyle/>
            <a:p>
              <a:pPr marL="0" lvl="1" defTabSz="533400">
                <a:lnSpc>
                  <a:spcPct val="90000"/>
                </a:lnSpc>
                <a:spcAft>
                  <a:spcPct val="15000"/>
                </a:spcAft>
              </a:pPr>
              <a:r>
                <a:rPr lang="es-ES" sz="1400" b="1" dirty="0"/>
                <a:t>Comunicación de los resultados </a:t>
              </a:r>
            </a:p>
            <a:p>
              <a:pPr marL="171450" lvl="1" indent="-171450" defTabSz="533400">
                <a:lnSpc>
                  <a:spcPct val="90000"/>
                </a:lnSpc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s-ES" sz="1400" dirty="0"/>
                <a:t>Etapa en la cual los participantes hicieron informe con las conclusiones, sugerencias de mejora, elogios y puntos relevantes de observador en la actividad práctica.</a:t>
              </a:r>
              <a:endParaRPr lang="pt-BR" sz="1400" kern="1200" dirty="0"/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179512" y="4276440"/>
            <a:ext cx="788988" cy="1454696"/>
            <a:chOff x="0" y="2936274"/>
            <a:chExt cx="788988" cy="1127124"/>
          </a:xfrm>
        </p:grpSpPr>
        <p:sp>
          <p:nvSpPr>
            <p:cNvPr id="15" name="Divisa 14"/>
            <p:cNvSpPr/>
            <p:nvPr/>
          </p:nvSpPr>
          <p:spPr>
            <a:xfrm rot="5400000">
              <a:off x="-169068" y="3105342"/>
              <a:ext cx="1127124" cy="788987"/>
            </a:xfrm>
            <a:prstGeom prst="chevron">
              <a:avLst/>
            </a:prstGeom>
            <a:solidFill>
              <a:srgbClr val="0070C0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Divisa 16"/>
            <p:cNvSpPr/>
            <p:nvPr/>
          </p:nvSpPr>
          <p:spPr>
            <a:xfrm>
              <a:off x="1" y="3330768"/>
              <a:ext cx="788987" cy="338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605" tIns="14605" rIns="14605" bIns="14605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3200" b="1" kern="1200" dirty="0" smtClean="0"/>
                <a:t>4</a:t>
              </a:r>
              <a:endParaRPr lang="pt-BR" sz="3200" b="1" kern="1200" dirty="0"/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968500" y="4333765"/>
            <a:ext cx="7815968" cy="945554"/>
            <a:chOff x="788988" y="2936274"/>
            <a:chExt cx="7491932" cy="732631"/>
          </a:xfrm>
        </p:grpSpPr>
        <p:sp>
          <p:nvSpPr>
            <p:cNvPr id="13" name="Arredondar Retângulo no Mesmo Canto Lateral 12"/>
            <p:cNvSpPr/>
            <p:nvPr/>
          </p:nvSpPr>
          <p:spPr>
            <a:xfrm rot="5400000">
              <a:off x="4168638" y="-443376"/>
              <a:ext cx="732631" cy="7491932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Arredondar Retângulo no Mesmo Canto Lateral 18"/>
            <p:cNvSpPr/>
            <p:nvPr/>
          </p:nvSpPr>
          <p:spPr>
            <a:xfrm>
              <a:off x="788988" y="2972038"/>
              <a:ext cx="7456168" cy="6611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7620" rIns="7620" bIns="7620" numCol="1" spcCol="1270" anchor="ctr" anchorCtr="0">
              <a:noAutofit/>
            </a:bodyPr>
            <a:lstStyle/>
            <a:p>
              <a:pPr marL="0" lvl="1" defTabSz="533400">
                <a:lnSpc>
                  <a:spcPct val="90000"/>
                </a:lnSpc>
                <a:spcAft>
                  <a:spcPct val="15000"/>
                </a:spcAft>
              </a:pPr>
              <a:r>
                <a:rPr lang="es-ES" sz="1400" b="1" dirty="0" smtClean="0"/>
                <a:t>Enrutamiento </a:t>
              </a:r>
              <a:endParaRPr lang="es-ES" sz="1400" b="1" dirty="0"/>
            </a:p>
            <a:p>
              <a:pPr marL="171450" lvl="1" indent="-171450" defTabSz="533400">
                <a:lnSpc>
                  <a:spcPct val="90000"/>
                </a:lnSpc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s-ES" sz="1400" dirty="0"/>
                <a:t>Reflexiones en torno a la transmisión de los resultados a fin de encontrar soluciones negociadas o institucionales a los problemas encontrados.</a:t>
              </a:r>
              <a:endParaRPr lang="pt-BR" sz="1400" kern="1200" dirty="0"/>
            </a:p>
          </p:txBody>
        </p:sp>
      </p:grpSp>
      <p:sp>
        <p:nvSpPr>
          <p:cNvPr id="29" name="CaixaDeTexto 4"/>
          <p:cNvSpPr txBox="1">
            <a:spLocks noChangeArrowheads="1"/>
          </p:cNvSpPr>
          <p:nvPr/>
        </p:nvSpPr>
        <p:spPr bwMode="auto">
          <a:xfrm>
            <a:off x="1979712" y="649122"/>
            <a:ext cx="5400675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altLang="pt-BR" sz="2900" dirty="0" err="1" smtClean="0">
                <a:solidFill>
                  <a:srgbClr val="002060"/>
                </a:solidFill>
                <a:latin typeface="Century Gothic" panose="020B0502020202020204" pitchFamily="34" charset="0"/>
                <a:cs typeface="Times New Roman" pitchFamily="18" charset="0"/>
              </a:rPr>
              <a:t>Acción</a:t>
            </a:r>
            <a:r>
              <a:rPr lang="pt-BR" altLang="pt-BR" sz="2900" dirty="0" smtClean="0">
                <a:solidFill>
                  <a:srgbClr val="002060"/>
                </a:solidFill>
                <a:latin typeface="Century Gothic" panose="020B0502020202020204" pitchFamily="34" charset="0"/>
                <a:cs typeface="Times New Roman" pitchFamily="18" charset="0"/>
              </a:rPr>
              <a:t> Presencial </a:t>
            </a:r>
            <a:r>
              <a:rPr lang="pt-BR" altLang="pt-BR" sz="2900" dirty="0" err="1" smtClean="0">
                <a:solidFill>
                  <a:srgbClr val="002060"/>
                </a:solidFill>
                <a:latin typeface="Century Gothic" panose="020B0502020202020204" pitchFamily="34" charset="0"/>
                <a:cs typeface="Times New Roman" pitchFamily="18" charset="0"/>
              </a:rPr>
              <a:t>en</a:t>
            </a:r>
            <a:r>
              <a:rPr lang="pt-BR" altLang="pt-BR" sz="2900" dirty="0" smtClean="0">
                <a:solidFill>
                  <a:srgbClr val="002060"/>
                </a:solidFill>
                <a:latin typeface="Century Gothic" panose="020B0502020202020204" pitchFamily="34" charset="0"/>
                <a:cs typeface="Times New Roman" pitchFamily="18" charset="0"/>
              </a:rPr>
              <a:t> Etapas</a:t>
            </a:r>
            <a:endParaRPr lang="pt-BR" altLang="pt-BR" sz="2900" dirty="0">
              <a:solidFill>
                <a:srgbClr val="002060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417323"/>
            <a:ext cx="1721198" cy="1285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4259" y="5445224"/>
            <a:ext cx="1646486" cy="1229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Imagem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1646"/>
            <a:ext cx="1483828" cy="1159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9193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29600" cy="1143000"/>
          </a:xfrm>
        </p:spPr>
        <p:txBody>
          <a:bodyPr/>
          <a:lstStyle/>
          <a:p>
            <a:pPr eaLnBrk="1" hangingPunct="1"/>
            <a:r>
              <a:rPr lang="pt-BR" sz="3600" dirty="0" smtClean="0"/>
              <a:t>Vídeo </a:t>
            </a:r>
            <a:r>
              <a:rPr lang="pt-BR" altLang="pt-BR" sz="3600" dirty="0" err="1">
                <a:solidFill>
                  <a:srgbClr val="002060"/>
                </a:solidFill>
                <a:latin typeface="Century Gothic" panose="020B0502020202020204" pitchFamily="34" charset="0"/>
                <a:cs typeface="Times New Roman" pitchFamily="18" charset="0"/>
              </a:rPr>
              <a:t>Acción</a:t>
            </a:r>
            <a:r>
              <a:rPr lang="pt-BR" altLang="pt-BR" sz="3600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pt-BR" altLang="pt-BR" sz="3600" dirty="0" smtClean="0">
                <a:solidFill>
                  <a:srgbClr val="002060"/>
                </a:solidFill>
                <a:latin typeface="Century Gothic" panose="020B0502020202020204" pitchFamily="34" charset="0"/>
                <a:cs typeface="Times New Roman" pitchFamily="18" charset="0"/>
              </a:rPr>
              <a:t>Presencial</a:t>
            </a:r>
            <a:endParaRPr lang="pt-BR" altLang="pt-BR" sz="3600" dirty="0">
              <a:solidFill>
                <a:srgbClr val="002060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5554034"/>
            <a:ext cx="9144000" cy="1303966"/>
          </a:xfrm>
        </p:spPr>
        <p:txBody>
          <a:bodyPr/>
          <a:lstStyle/>
          <a:p>
            <a:endParaRPr lang="pt-BR" sz="2000" u="sng" dirty="0">
              <a:hlinkClick r:id="rId2"/>
            </a:endParaRPr>
          </a:p>
          <a:p>
            <a:pPr marL="0" indent="0">
              <a:buNone/>
            </a:pPr>
            <a:r>
              <a:rPr lang="pt-BR" sz="2000" u="sng" dirty="0" smtClean="0">
                <a:hlinkClick r:id="rId2"/>
              </a:rPr>
              <a:t>http</a:t>
            </a:r>
            <a:r>
              <a:rPr lang="pt-BR" sz="2000" u="sng" dirty="0">
                <a:hlinkClick r:id="rId2"/>
              </a:rPr>
              <a:t>://g1.globo.com/pr/parana/bom-dia-pr/videos/t/edicoes/v/curso-em-londrina-ensina-a-fiscalizar-a-administrar-dinheiro-publico/2906450/</a:t>
            </a:r>
            <a:endParaRPr lang="pt-BR" sz="2000" dirty="0"/>
          </a:p>
          <a:p>
            <a:endParaRPr lang="pt-BR" sz="2000" dirty="0"/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556792"/>
            <a:ext cx="5832648" cy="3997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1646"/>
            <a:ext cx="1483828" cy="1159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8252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536" y="1340768"/>
            <a:ext cx="5329238" cy="4246563"/>
          </a:xfrm>
        </p:spPr>
        <p:txBody>
          <a:bodyPr/>
          <a:lstStyle/>
          <a:p>
            <a:pPr marL="0" indent="0" defTabSz="914400">
              <a:lnSpc>
                <a:spcPct val="90000"/>
              </a:lnSpc>
              <a:buFont typeface="Times New Roman" panose="02020603050405020304" pitchFamily="18" charset="0"/>
              <a:buNone/>
              <a:defRPr/>
            </a:pPr>
            <a:r>
              <a:rPr lang="pt-BR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Educação Financeira</a:t>
            </a:r>
          </a:p>
          <a:p>
            <a:pPr marL="0" indent="0" defTabSz="914400">
              <a:lnSpc>
                <a:spcPct val="90000"/>
              </a:lnSpc>
              <a:buFont typeface="Times New Roman" panose="02020603050405020304" pitchFamily="18" charset="0"/>
              <a:buNone/>
              <a:defRPr/>
            </a:pPr>
            <a:endParaRPr lang="pt-BR" sz="26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algn="just" defTabSz="914400">
              <a:lnSpc>
                <a:spcPct val="90000"/>
              </a:lnSpc>
              <a:buFont typeface="Times New Roman" panose="02020603050405020304" pitchFamily="18" charset="0"/>
              <a:buNone/>
              <a:defRPr/>
            </a:pPr>
            <a:r>
              <a:rPr lang="es-ES" sz="2600" dirty="0"/>
              <a:t>La educación financiera es la capacidad de entender las finanzas y temas relacionados. Más específicamente, se refiere a la </a:t>
            </a:r>
            <a:r>
              <a:rPr lang="es-ES" sz="2600" dirty="0">
                <a:solidFill>
                  <a:srgbClr val="FF0000"/>
                </a:solidFill>
              </a:rPr>
              <a:t>capacidad de un individuo</a:t>
            </a:r>
            <a:r>
              <a:rPr lang="es-ES" sz="2600" dirty="0"/>
              <a:t> para tomar decisiones bien informadas y decisiones eficaces </a:t>
            </a:r>
            <a:r>
              <a:rPr lang="es-ES" sz="2600" dirty="0">
                <a:solidFill>
                  <a:srgbClr val="FF0000"/>
                </a:solidFill>
              </a:rPr>
              <a:t>sobre el uso y manejo de su dinero.</a:t>
            </a:r>
            <a:endParaRPr lang="pt-BR" sz="2600" dirty="0" smtClean="0">
              <a:solidFill>
                <a:srgbClr val="FF0000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0750" y="2643188"/>
            <a:ext cx="2814638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3323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4357511"/>
            <a:ext cx="9144000" cy="250048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8" name="Conector reto 47"/>
          <p:cNvCxnSpPr>
            <a:endCxn id="34" idx="0"/>
          </p:cNvCxnSpPr>
          <p:nvPr/>
        </p:nvCxnSpPr>
        <p:spPr>
          <a:xfrm>
            <a:off x="7405569" y="4706402"/>
            <a:ext cx="3553" cy="16883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39" name="Conector reto 14338"/>
          <p:cNvCxnSpPr>
            <a:endCxn id="31" idx="0"/>
          </p:cNvCxnSpPr>
          <p:nvPr/>
        </p:nvCxnSpPr>
        <p:spPr>
          <a:xfrm flipH="1">
            <a:off x="6767061" y="4180044"/>
            <a:ext cx="3543" cy="12229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85800" y="591344"/>
            <a:ext cx="7772400" cy="533400"/>
          </a:xfrm>
          <a:prstGeom prst="rect">
            <a:avLst/>
          </a:prstGeom>
          <a:noFill/>
          <a:ln w="28575"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pt-BR" sz="2900" dirty="0" smtClean="0">
                <a:solidFill>
                  <a:srgbClr val="002060"/>
                </a:solidFill>
                <a:latin typeface="Century Gothic" panose="020B0502020202020204" pitchFamily="34" charset="0"/>
                <a:cs typeface="+mn-cs"/>
              </a:rPr>
              <a:t>HISTÓRICO</a:t>
            </a:r>
            <a:endParaRPr lang="pt-BR" sz="2900" dirty="0">
              <a:solidFill>
                <a:srgbClr val="002060"/>
              </a:solidFill>
              <a:latin typeface="Century Gothic" panose="020B0502020202020204" pitchFamily="34" charset="0"/>
              <a:cs typeface="+mn-cs"/>
            </a:endParaRPr>
          </a:p>
        </p:txBody>
      </p:sp>
      <p:grpSp>
        <p:nvGrpSpPr>
          <p:cNvPr id="14340" name="Grupo 5"/>
          <p:cNvGrpSpPr>
            <a:grpSpLocks/>
          </p:cNvGrpSpPr>
          <p:nvPr/>
        </p:nvGrpSpPr>
        <p:grpSpPr bwMode="auto">
          <a:xfrm>
            <a:off x="414050" y="2768745"/>
            <a:ext cx="8377237" cy="992187"/>
            <a:chOff x="0" y="994074"/>
            <a:chExt cx="8377236" cy="993467"/>
          </a:xfrm>
        </p:grpSpPr>
        <p:sp>
          <p:nvSpPr>
            <p:cNvPr id="16" name="Retângulo 15"/>
            <p:cNvSpPr/>
            <p:nvPr/>
          </p:nvSpPr>
          <p:spPr>
            <a:xfrm>
              <a:off x="0" y="994074"/>
              <a:ext cx="8377236" cy="99346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Retângulo 16"/>
            <p:cNvSpPr/>
            <p:nvPr/>
          </p:nvSpPr>
          <p:spPr>
            <a:xfrm>
              <a:off x="0" y="994074"/>
              <a:ext cx="8377236" cy="9934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tIns="91440" bIns="91440" spcCol="1270"/>
            <a:lstStyle/>
            <a:p>
              <a:pPr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pt-BR" sz="2400" dirty="0"/>
            </a:p>
          </p:txBody>
        </p:sp>
      </p:grp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8238" y="282113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5860634" y="4923487"/>
            <a:ext cx="1010093" cy="2769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err="1" smtClean="0"/>
              <a:t>Consocial</a:t>
            </a:r>
            <a:endParaRPr lang="pt-BR" sz="1200" b="1" dirty="0"/>
          </a:p>
        </p:txBody>
      </p:sp>
      <p:sp>
        <p:nvSpPr>
          <p:cNvPr id="31" name="CaixaDeTexto 30"/>
          <p:cNvSpPr txBox="1"/>
          <p:nvPr/>
        </p:nvSpPr>
        <p:spPr>
          <a:xfrm>
            <a:off x="6450742" y="5403027"/>
            <a:ext cx="632637" cy="2769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/>
              <a:t>LAI</a:t>
            </a:r>
            <a:endParaRPr lang="pt-BR" sz="1200" b="1" dirty="0"/>
          </a:p>
        </p:txBody>
      </p:sp>
      <p:sp>
        <p:nvSpPr>
          <p:cNvPr id="32" name="CaixaDeTexto 31"/>
          <p:cNvSpPr txBox="1"/>
          <p:nvPr/>
        </p:nvSpPr>
        <p:spPr>
          <a:xfrm>
            <a:off x="6819892" y="5760331"/>
            <a:ext cx="1171354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/>
              <a:t>Brasil Transparente</a:t>
            </a:r>
            <a:endParaRPr lang="pt-BR" sz="1200" b="1" dirty="0"/>
          </a:p>
        </p:txBody>
      </p:sp>
      <p:sp>
        <p:nvSpPr>
          <p:cNvPr id="34" name="CaixaDeTexto 33"/>
          <p:cNvSpPr txBox="1"/>
          <p:nvPr/>
        </p:nvSpPr>
        <p:spPr>
          <a:xfrm>
            <a:off x="6636489" y="6394746"/>
            <a:ext cx="1545265" cy="2769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/>
              <a:t>Contingenciamento</a:t>
            </a:r>
            <a:endParaRPr lang="pt-BR" sz="1200" dirty="0"/>
          </a:p>
        </p:txBody>
      </p:sp>
      <p:cxnSp>
        <p:nvCxnSpPr>
          <p:cNvPr id="14337" name="Conector reto 14336"/>
          <p:cNvCxnSpPr/>
          <p:nvPr/>
        </p:nvCxnSpPr>
        <p:spPr>
          <a:xfrm>
            <a:off x="5935063" y="4180044"/>
            <a:ext cx="0" cy="7066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/>
          <p:cNvCxnSpPr/>
          <p:nvPr/>
        </p:nvCxnSpPr>
        <p:spPr>
          <a:xfrm>
            <a:off x="6759971" y="4180044"/>
            <a:ext cx="0" cy="7066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44" name="Conector reto 14343"/>
          <p:cNvCxnSpPr>
            <a:endCxn id="32" idx="0"/>
          </p:cNvCxnSpPr>
          <p:nvPr/>
        </p:nvCxnSpPr>
        <p:spPr>
          <a:xfrm>
            <a:off x="7405569" y="4242390"/>
            <a:ext cx="0" cy="15179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Gráfico 22"/>
          <p:cNvGraphicFramePr/>
          <p:nvPr>
            <p:extLst>
              <p:ext uri="{D42A27DB-BD31-4B8C-83A1-F6EECF244321}">
                <p14:modId xmlns:p14="http://schemas.microsoft.com/office/powerpoint/2010/main" xmlns="" val="3952624283"/>
              </p:ext>
            </p:extLst>
          </p:nvPr>
        </p:nvGraphicFramePr>
        <p:xfrm>
          <a:off x="218787" y="1304303"/>
          <a:ext cx="8572499" cy="2958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0" name="Image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1646"/>
            <a:ext cx="1483828" cy="1159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0983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33388" y="765175"/>
            <a:ext cx="8250237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Ctr="1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ts val="1000"/>
              </a:spcBef>
              <a:buClr>
                <a:srgbClr val="FFFF00"/>
              </a:buClr>
              <a:defRPr/>
            </a:pPr>
            <a:r>
              <a:rPr lang="pt-BR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t-BR" sz="2800" dirty="0" smtClean="0"/>
              <a:t>Programa </a:t>
            </a:r>
            <a:r>
              <a:rPr lang="pt-BR" sz="2800" dirty="0" err="1" smtClean="0"/>
              <a:t>Ojo</a:t>
            </a:r>
            <a:r>
              <a:rPr lang="pt-BR" sz="2800" dirty="0" smtClean="0"/>
              <a:t> </a:t>
            </a:r>
            <a:r>
              <a:rPr lang="pt-BR" sz="2800" dirty="0" err="1" smtClean="0"/>
              <a:t>con</a:t>
            </a:r>
            <a:r>
              <a:rPr lang="pt-BR" sz="2800" dirty="0" smtClean="0"/>
              <a:t> </a:t>
            </a:r>
            <a:r>
              <a:rPr lang="pt-BR" sz="2800" dirty="0" err="1" smtClean="0"/>
              <a:t>el</a:t>
            </a:r>
            <a:r>
              <a:rPr lang="pt-BR" sz="2800" dirty="0" smtClean="0"/>
              <a:t> </a:t>
            </a:r>
            <a:r>
              <a:rPr lang="pt-BR" sz="2800" dirty="0" err="1" smtClean="0"/>
              <a:t>Dinero</a:t>
            </a:r>
            <a:r>
              <a:rPr lang="pt-BR" sz="2800" dirty="0" smtClean="0"/>
              <a:t> Público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9963" y="3098800"/>
            <a:ext cx="2135187" cy="2903538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22975" y="3101975"/>
            <a:ext cx="2143125" cy="2930525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79800" y="3776663"/>
            <a:ext cx="2063750" cy="2847975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619125" y="1484313"/>
            <a:ext cx="8064500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sz="2400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Cartilhas da Coleção Olho Vivo no Dinheiro Público: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2195736" y="1927225"/>
            <a:ext cx="4320480" cy="92333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eaLnBrk="1" hangingPunct="1">
              <a:buClr>
                <a:srgbClr val="CC3300"/>
              </a:buClr>
              <a:buFont typeface="Arial" pitchFamily="34" charset="0"/>
              <a:buNone/>
              <a:defRPr/>
            </a:pPr>
            <a:r>
              <a:rPr lang="pt-BR" b="1" dirty="0"/>
              <a:t>Más de 2 </a:t>
            </a:r>
            <a:r>
              <a:rPr lang="pt-BR" b="1" dirty="0" err="1"/>
              <a:t>millones</a:t>
            </a:r>
            <a:endParaRPr lang="pt-BR" b="1" dirty="0"/>
          </a:p>
          <a:p>
            <a:pPr algn="ctr" eaLnBrk="1" hangingPunct="1">
              <a:buClr>
                <a:srgbClr val="CC3300"/>
              </a:buClr>
              <a:buFont typeface="Arial" pitchFamily="34" charset="0"/>
              <a:buNone/>
              <a:defRPr/>
            </a:pPr>
            <a:r>
              <a:rPr lang="pt-BR" b="1" dirty="0"/>
              <a:t> y 700 mil </a:t>
            </a:r>
            <a:r>
              <a:rPr lang="pt-BR" b="1" dirty="0" err="1"/>
              <a:t>ejemplares</a:t>
            </a:r>
            <a:r>
              <a:rPr lang="pt-BR" b="1" dirty="0"/>
              <a:t> distribuídos</a:t>
            </a:r>
          </a:p>
          <a:p>
            <a:endParaRPr lang="pt-BR" dirty="0"/>
          </a:p>
        </p:txBody>
      </p:sp>
      <p:pic>
        <p:nvPicPr>
          <p:cNvPr id="8" name="Imagem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1646"/>
            <a:ext cx="1483828" cy="1159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4745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1146115"/>
            <a:ext cx="8748464" cy="53070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0" y="620713"/>
            <a:ext cx="9144000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Ctr="1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2800" b="1" dirty="0" err="1" smtClean="0">
                <a:solidFill>
                  <a:srgbClr val="000000"/>
                </a:solidFill>
                <a:latin typeface="+mn-lt"/>
                <a:ea typeface="Lucida Sans Unicode" pitchFamily="34" charset="0"/>
                <a:cs typeface="Times New Roman" pitchFamily="18" charset="0"/>
              </a:rPr>
              <a:t>Reunión</a:t>
            </a:r>
            <a:r>
              <a:rPr lang="pt-BR" altLang="pt-BR" sz="2800" b="1" dirty="0" smtClean="0">
                <a:solidFill>
                  <a:srgbClr val="000000"/>
                </a:solidFill>
                <a:latin typeface="+mn-lt"/>
                <a:ea typeface="Lucida Sans Unicode" pitchFamily="34" charset="0"/>
                <a:cs typeface="Times New Roman" pitchFamily="18" charset="0"/>
              </a:rPr>
              <a:t> de </a:t>
            </a:r>
            <a:r>
              <a:rPr lang="pt-BR" altLang="pt-BR" sz="2800" b="1" dirty="0" err="1" smtClean="0">
                <a:solidFill>
                  <a:srgbClr val="000000"/>
                </a:solidFill>
                <a:latin typeface="+mn-lt"/>
                <a:ea typeface="Lucida Sans Unicode" pitchFamily="34" charset="0"/>
                <a:cs typeface="Times New Roman" pitchFamily="18" charset="0"/>
              </a:rPr>
              <a:t>Consejeros</a:t>
            </a:r>
            <a:endParaRPr lang="pt-BR" altLang="pt-BR" sz="2800" b="1" dirty="0">
              <a:solidFill>
                <a:srgbClr val="000000"/>
              </a:solidFill>
              <a:latin typeface="+mn-lt"/>
              <a:ea typeface="Lucida Sans Unicode" pitchFamily="34" charset="0"/>
              <a:cs typeface="Times New Roman" pitchFamily="18" charset="0"/>
            </a:endParaRPr>
          </a:p>
        </p:txBody>
      </p:sp>
      <p:pic>
        <p:nvPicPr>
          <p:cNvPr id="3" name="Picture 6" descr="Imagem 064 Gravatá-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725143"/>
            <a:ext cx="2951882" cy="2034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CaixaDeTexto 4"/>
          <p:cNvSpPr txBox="1">
            <a:spLocks noChangeArrowheads="1"/>
          </p:cNvSpPr>
          <p:nvPr/>
        </p:nvSpPr>
        <p:spPr bwMode="auto">
          <a:xfrm>
            <a:off x="557633" y="1564337"/>
            <a:ext cx="7974807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altLang="pt-BR" sz="2400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Objetivo: </a:t>
            </a:r>
            <a:r>
              <a:rPr lang="es-ES" altLang="pt-BR" sz="24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sensibilizar y capacitar a los </a:t>
            </a:r>
            <a:r>
              <a:rPr lang="es-ES" altLang="pt-BR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consejeros </a:t>
            </a:r>
            <a:r>
              <a:rPr lang="es-ES" altLang="pt-BR" sz="24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municipales de políticas públicas activas en las áreas de educación, salud y asistencia social.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s-ES" altLang="pt-BR" sz="24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None/>
            </a:pPr>
            <a:r>
              <a:rPr lang="es-ES" altLang="pt-BR" sz="2400" dirty="0">
                <a:solidFill>
                  <a:srgbClr val="000000"/>
                </a:solidFill>
                <a:cs typeface="Times New Roman" pitchFamily="18" charset="0"/>
              </a:rPr>
              <a:t>Se debaten cuestiones como: las responsabilidades de los consejeros, su importancia para la </a:t>
            </a:r>
            <a:r>
              <a:rPr lang="es-ES" altLang="pt-BR" sz="2400" dirty="0" smtClean="0">
                <a:solidFill>
                  <a:srgbClr val="000000"/>
                </a:solidFill>
                <a:cs typeface="Times New Roman" pitchFamily="18" charset="0"/>
              </a:rPr>
              <a:t>sociedad, </a:t>
            </a:r>
            <a:r>
              <a:rPr lang="es-ES" altLang="pt-BR" sz="2400" dirty="0">
                <a:solidFill>
                  <a:srgbClr val="000000"/>
                </a:solidFill>
                <a:cs typeface="Times New Roman" pitchFamily="18" charset="0"/>
              </a:rPr>
              <a:t>las formas de </a:t>
            </a:r>
            <a:r>
              <a:rPr lang="es-ES" altLang="pt-BR" sz="2400" dirty="0" smtClean="0">
                <a:solidFill>
                  <a:srgbClr val="000000"/>
                </a:solidFill>
                <a:cs typeface="Times New Roman" pitchFamily="18" charset="0"/>
              </a:rPr>
              <a:t>contraloría </a:t>
            </a:r>
            <a:r>
              <a:rPr lang="es-ES" altLang="pt-BR" sz="2400" dirty="0">
                <a:solidFill>
                  <a:srgbClr val="000000"/>
                </a:solidFill>
                <a:cs typeface="Times New Roman" pitchFamily="18" charset="0"/>
              </a:rPr>
              <a:t>social de las políticas públicas y mecanismos que pueden ser utilizados por los ayuntamientos para fortalecer sus acciones.</a:t>
            </a:r>
            <a:endParaRPr lang="pt-BR" altLang="pt-BR" sz="24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9942" name="CaixaDeTexto 5"/>
          <p:cNvSpPr txBox="1">
            <a:spLocks noChangeArrowheads="1"/>
          </p:cNvSpPr>
          <p:nvPr/>
        </p:nvSpPr>
        <p:spPr bwMode="auto">
          <a:xfrm>
            <a:off x="827087" y="5432584"/>
            <a:ext cx="4681017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600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13.749</a:t>
            </a:r>
            <a:r>
              <a:rPr lang="pt-BR" altLang="pt-BR" sz="26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</a:t>
            </a:r>
            <a:r>
              <a:rPr lang="pt-BR" altLang="pt-BR" sz="2600" dirty="0" err="1">
                <a:solidFill>
                  <a:srgbClr val="000000"/>
                </a:solidFill>
                <a:latin typeface="+mn-lt"/>
                <a:cs typeface="Times New Roman" pitchFamily="18" charset="0"/>
              </a:rPr>
              <a:t>consejeros</a:t>
            </a:r>
            <a:r>
              <a:rPr lang="pt-BR" altLang="pt-BR" sz="26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</a:t>
            </a:r>
            <a:r>
              <a:rPr lang="pt-BR" altLang="pt-BR" sz="26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capacitados </a:t>
            </a:r>
            <a:r>
              <a:rPr lang="pt-BR" altLang="pt-BR" sz="26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(2010 a 2013</a:t>
            </a:r>
            <a:r>
              <a:rPr lang="pt-BR" altLang="pt-BR" sz="2600" dirty="0">
                <a:solidFill>
                  <a:srgbClr val="000000"/>
                </a:solidFill>
                <a:latin typeface="+mn-lt"/>
              </a:rPr>
              <a:t>)</a:t>
            </a:r>
          </a:p>
        </p:txBody>
      </p:sp>
      <p:pic>
        <p:nvPicPr>
          <p:cNvPr id="7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1646"/>
            <a:ext cx="1483828" cy="1159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7935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Text Box 2"/>
          <p:cNvSpPr txBox="1">
            <a:spLocks noChangeArrowheads="1"/>
          </p:cNvSpPr>
          <p:nvPr/>
        </p:nvSpPr>
        <p:spPr bwMode="auto">
          <a:xfrm>
            <a:off x="0" y="827088"/>
            <a:ext cx="9144000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Ctr="1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 b="1">
                <a:solidFill>
                  <a:srgbClr val="FFFF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 b="1">
                <a:solidFill>
                  <a:srgbClr val="FFFF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 b="1">
                <a:solidFill>
                  <a:srgbClr val="FFFF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 b="1">
                <a:solidFill>
                  <a:srgbClr val="FFFF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 b="1">
                <a:solidFill>
                  <a:srgbClr val="FFFF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algn="r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 b="1">
                <a:solidFill>
                  <a:srgbClr val="FFFF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algn="r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 b="1">
                <a:solidFill>
                  <a:srgbClr val="FFFF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algn="r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 b="1">
                <a:solidFill>
                  <a:srgbClr val="FFFF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algn="r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 b="1">
                <a:solidFill>
                  <a:srgbClr val="FFFF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 eaLnBrk="1" hangingPunct="1">
              <a:buFont typeface="Arial" charset="0"/>
              <a:buNone/>
              <a:defRPr/>
            </a:pPr>
            <a:r>
              <a:rPr lang="es-E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Cursos de Educación a </a:t>
            </a:r>
            <a:r>
              <a:rPr lang="es-E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Distancia</a:t>
            </a:r>
            <a:endParaRPr lang="pt-BR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07504" y="1628800"/>
            <a:ext cx="828092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s-ES" sz="2400" b="1" dirty="0" smtClean="0"/>
              <a:t>15.000 </a:t>
            </a:r>
            <a:r>
              <a:rPr lang="es-ES" sz="2400" dirty="0"/>
              <a:t>participantes en los cursos de </a:t>
            </a:r>
            <a:r>
              <a:rPr lang="es-ES" sz="2400" dirty="0" smtClean="0"/>
              <a:t>Contraloría </a:t>
            </a:r>
            <a:r>
              <a:rPr lang="es-ES" sz="2400" dirty="0"/>
              <a:t>Social y </a:t>
            </a:r>
            <a:r>
              <a:rPr lang="es-ES" sz="2400" dirty="0" smtClean="0"/>
              <a:t>Ciudadanía (20 Ediciones)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s-ES" sz="2400" dirty="0" smtClean="0"/>
              <a:t>Tutores que monitorean y ayudan a los participantes;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pt-BR" sz="24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756407"/>
            <a:ext cx="3329020" cy="3132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81128"/>
            <a:ext cx="2736304" cy="1717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249540"/>
            <a:ext cx="2592288" cy="1579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605038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tângulo 1"/>
          <p:cNvSpPr>
            <a:spLocks noChangeArrowheads="1"/>
          </p:cNvSpPr>
          <p:nvPr/>
        </p:nvSpPr>
        <p:spPr bwMode="auto">
          <a:xfrm>
            <a:off x="323850" y="2348880"/>
            <a:ext cx="824230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pt-BR" altLang="pt-BR" sz="2000" dirty="0"/>
              <a:t>Tema central:</a:t>
            </a:r>
          </a:p>
          <a:p>
            <a:pPr eaLnBrk="1" hangingPunct="1">
              <a:buFont typeface="Arial" charset="0"/>
              <a:buChar char="•"/>
            </a:pPr>
            <a:endParaRPr lang="pt-BR" altLang="pt-BR" sz="2000" dirty="0"/>
          </a:p>
          <a:p>
            <a:pPr algn="ctr" eaLnBrk="1" hangingPunct="1"/>
            <a:r>
              <a:rPr lang="pt-BR" altLang="pt-BR" sz="2000" dirty="0"/>
              <a:t> </a:t>
            </a:r>
            <a:r>
              <a:rPr lang="pt-BR" altLang="pt-BR" sz="2000" i="1" dirty="0"/>
              <a:t>“La </a:t>
            </a:r>
            <a:r>
              <a:rPr lang="pt-BR" altLang="pt-BR" sz="2000" i="1" dirty="0" err="1"/>
              <a:t>Sociedad</a:t>
            </a:r>
            <a:r>
              <a:rPr lang="pt-BR" altLang="pt-BR" sz="2000" i="1" dirty="0"/>
              <a:t> </a:t>
            </a:r>
            <a:r>
              <a:rPr lang="pt-BR" altLang="pt-BR" sz="2000" i="1" dirty="0" err="1"/>
              <a:t>en</a:t>
            </a:r>
            <a:r>
              <a:rPr lang="pt-BR" altLang="pt-BR" sz="2000" i="1" dirty="0"/>
              <a:t> </a:t>
            </a:r>
            <a:r>
              <a:rPr lang="pt-BR" altLang="pt-BR" sz="2000" i="1" dirty="0" err="1"/>
              <a:t>el</a:t>
            </a:r>
            <a:r>
              <a:rPr lang="pt-BR" altLang="pt-BR" sz="2000" i="1" dirty="0"/>
              <a:t> </a:t>
            </a:r>
            <a:r>
              <a:rPr lang="pt-BR" altLang="pt-BR" sz="2000" i="1" dirty="0" err="1"/>
              <a:t>Seguimiento</a:t>
            </a:r>
            <a:r>
              <a:rPr lang="pt-BR" altLang="pt-BR" sz="2000" i="1" dirty="0"/>
              <a:t> y </a:t>
            </a:r>
            <a:r>
              <a:rPr lang="pt-BR" altLang="pt-BR" sz="2000" i="1" dirty="0" err="1"/>
              <a:t>Control</a:t>
            </a:r>
            <a:r>
              <a:rPr lang="pt-BR" altLang="pt-BR" sz="2000" i="1" dirty="0"/>
              <a:t> de </a:t>
            </a:r>
            <a:r>
              <a:rPr lang="pt-BR" altLang="pt-BR" sz="2000" i="1" dirty="0" err="1"/>
              <a:t>la</a:t>
            </a:r>
            <a:r>
              <a:rPr lang="pt-BR" altLang="pt-BR" sz="2000" i="1" dirty="0"/>
              <a:t> </a:t>
            </a:r>
            <a:r>
              <a:rPr lang="pt-BR" altLang="pt-BR" sz="2000" i="1" dirty="0" err="1"/>
              <a:t>Gestión</a:t>
            </a:r>
            <a:r>
              <a:rPr lang="pt-BR" altLang="pt-BR" sz="2000" i="1" dirty="0"/>
              <a:t> Pública" </a:t>
            </a:r>
          </a:p>
          <a:p>
            <a:pPr eaLnBrk="1" hangingPunct="1"/>
            <a:endParaRPr lang="pt-BR" altLang="pt-BR" sz="2000" dirty="0"/>
          </a:p>
          <a:p>
            <a:pPr eaLnBrk="1" hangingPunct="1"/>
            <a:endParaRPr lang="pt-BR" altLang="pt-BR" sz="2000" dirty="0"/>
          </a:p>
          <a:p>
            <a:pPr eaLnBrk="1" hangingPunct="1"/>
            <a:r>
              <a:rPr lang="pt-BR" altLang="pt-BR" sz="2400" b="1" dirty="0"/>
              <a:t>Objetivo: Promover </a:t>
            </a:r>
            <a:r>
              <a:rPr lang="pt-BR" altLang="pt-BR" sz="2400" b="1" dirty="0" err="1"/>
              <a:t>la</a:t>
            </a:r>
            <a:r>
              <a:rPr lang="pt-BR" altLang="pt-BR" sz="2400" b="1" dirty="0"/>
              <a:t> </a:t>
            </a:r>
            <a:r>
              <a:rPr lang="pt-BR" altLang="pt-BR" sz="2400" b="1" dirty="0" err="1"/>
              <a:t>transparencia</a:t>
            </a:r>
            <a:r>
              <a:rPr lang="pt-BR" altLang="pt-BR" sz="2400" b="1" dirty="0"/>
              <a:t> pública y fomentar </a:t>
            </a:r>
            <a:r>
              <a:rPr lang="pt-BR" altLang="pt-BR" sz="2400" b="1" dirty="0" err="1"/>
              <a:t>la</a:t>
            </a:r>
            <a:r>
              <a:rPr lang="pt-BR" altLang="pt-BR" sz="2400" b="1" dirty="0"/>
              <a:t> </a:t>
            </a:r>
            <a:r>
              <a:rPr lang="pt-BR" altLang="pt-BR" sz="2400" b="1" dirty="0" err="1"/>
              <a:t>participación</a:t>
            </a:r>
            <a:r>
              <a:rPr lang="pt-BR" altLang="pt-BR" sz="2400" b="1" dirty="0"/>
              <a:t> de </a:t>
            </a:r>
            <a:r>
              <a:rPr lang="pt-BR" altLang="pt-BR" sz="2400" b="1" dirty="0" err="1"/>
              <a:t>la</a:t>
            </a:r>
            <a:r>
              <a:rPr lang="pt-BR" altLang="pt-BR" sz="2400" b="1" dirty="0"/>
              <a:t> </a:t>
            </a:r>
            <a:r>
              <a:rPr lang="pt-BR" altLang="pt-BR" sz="2400" b="1" dirty="0" err="1"/>
              <a:t>sociedad</a:t>
            </a:r>
            <a:r>
              <a:rPr lang="pt-BR" altLang="pt-BR" sz="2400" b="1" dirty="0"/>
              <a:t> civil </a:t>
            </a:r>
            <a:r>
              <a:rPr lang="pt-BR" altLang="pt-BR" sz="2400" b="1" dirty="0" err="1"/>
              <a:t>en</a:t>
            </a:r>
            <a:r>
              <a:rPr lang="pt-BR" altLang="pt-BR" sz="2400" b="1" dirty="0"/>
              <a:t> </a:t>
            </a:r>
            <a:r>
              <a:rPr lang="pt-BR" altLang="pt-BR" sz="2400" b="1" dirty="0" err="1"/>
              <a:t>el</a:t>
            </a:r>
            <a:r>
              <a:rPr lang="pt-BR" altLang="pt-BR" sz="2400" b="1" dirty="0"/>
              <a:t> </a:t>
            </a:r>
            <a:r>
              <a:rPr lang="pt-BR" altLang="pt-BR" sz="2400" b="1" dirty="0" err="1"/>
              <a:t>seguimiento</a:t>
            </a:r>
            <a:r>
              <a:rPr lang="pt-BR" altLang="pt-BR" sz="2400" b="1" dirty="0"/>
              <a:t> y </a:t>
            </a:r>
            <a:r>
              <a:rPr lang="pt-BR" altLang="pt-BR" sz="2400" b="1" dirty="0" err="1"/>
              <a:t>control</a:t>
            </a:r>
            <a:r>
              <a:rPr lang="pt-BR" altLang="pt-BR" sz="2400" b="1" dirty="0"/>
              <a:t> de </a:t>
            </a:r>
            <a:r>
              <a:rPr lang="pt-BR" altLang="pt-BR" sz="2400" b="1" dirty="0" err="1"/>
              <a:t>la</a:t>
            </a:r>
            <a:r>
              <a:rPr lang="pt-BR" altLang="pt-BR" sz="2400" b="1" dirty="0"/>
              <a:t> </a:t>
            </a:r>
            <a:r>
              <a:rPr lang="pt-BR" altLang="pt-BR" sz="2400" b="1" dirty="0" err="1"/>
              <a:t>gestión</a:t>
            </a:r>
            <a:r>
              <a:rPr lang="pt-BR" altLang="pt-BR" sz="2400" b="1" dirty="0"/>
              <a:t> pública, </a:t>
            </a:r>
            <a:r>
              <a:rPr lang="pt-BR" altLang="pt-BR" sz="2400" b="1" dirty="0" err="1"/>
              <a:t>lo</a:t>
            </a:r>
            <a:r>
              <a:rPr lang="pt-BR" altLang="pt-BR" sz="2400" b="1" dirty="0"/>
              <a:t> que </a:t>
            </a:r>
            <a:r>
              <a:rPr lang="pt-BR" altLang="pt-BR" sz="2400" b="1" dirty="0" err="1"/>
              <a:t>contribuye</a:t>
            </a:r>
            <a:r>
              <a:rPr lang="pt-BR" altLang="pt-BR" sz="2400" b="1" dirty="0"/>
              <a:t> a </a:t>
            </a:r>
            <a:r>
              <a:rPr lang="pt-BR" altLang="pt-BR" sz="2400" b="1" dirty="0" err="1"/>
              <a:t>un</a:t>
            </a:r>
            <a:r>
              <a:rPr lang="pt-BR" altLang="pt-BR" sz="2400" b="1" dirty="0"/>
              <a:t> </a:t>
            </a:r>
            <a:r>
              <a:rPr lang="pt-BR" altLang="pt-BR" sz="2400" b="1" dirty="0" err="1" smtClean="0"/>
              <a:t>contraloría</a:t>
            </a:r>
            <a:r>
              <a:rPr lang="pt-BR" altLang="pt-BR" sz="2400" b="1" dirty="0" smtClean="0"/>
              <a:t> </a:t>
            </a:r>
            <a:r>
              <a:rPr lang="pt-BR" altLang="pt-BR" sz="2400" b="1" dirty="0"/>
              <a:t>social más eficaz y democrático.</a:t>
            </a:r>
            <a:r>
              <a:rPr lang="pt-BR" altLang="pt-BR" sz="2400" dirty="0"/>
              <a:t> </a:t>
            </a:r>
          </a:p>
        </p:txBody>
      </p:sp>
      <p:sp>
        <p:nvSpPr>
          <p:cNvPr id="3" name="Retângulo 2"/>
          <p:cNvSpPr/>
          <p:nvPr/>
        </p:nvSpPr>
        <p:spPr>
          <a:xfrm>
            <a:off x="1009650" y="1124744"/>
            <a:ext cx="7605713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Conferencia Nacional de </a:t>
            </a:r>
            <a:r>
              <a:rPr lang="pt-BR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Transparencia</a:t>
            </a:r>
            <a:r>
              <a:rPr lang="pt-BR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 y </a:t>
            </a:r>
            <a:r>
              <a:rPr lang="pt-B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Contraloría</a:t>
            </a:r>
            <a:r>
              <a:rPr lang="pt-B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pt-BR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Social - </a:t>
            </a:r>
            <a:r>
              <a:rPr lang="pt-BR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1ª </a:t>
            </a:r>
            <a:r>
              <a:rPr lang="pt-BR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Consocial</a:t>
            </a:r>
            <a:endParaRPr lang="pt-BR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26599" t="33920" r="37521" b="33942"/>
          <a:stretch>
            <a:fillRect/>
          </a:stretch>
        </p:blipFill>
        <p:spPr bwMode="auto">
          <a:xfrm>
            <a:off x="6300192" y="5537760"/>
            <a:ext cx="2567186" cy="1293964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1726570" cy="666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5529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tângulo 7"/>
          <p:cNvSpPr>
            <a:spLocks noChangeArrowheads="1"/>
          </p:cNvSpPr>
          <p:nvPr/>
        </p:nvSpPr>
        <p:spPr bwMode="auto">
          <a:xfrm>
            <a:off x="107950" y="1541110"/>
            <a:ext cx="8507413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x-none" altLang="pt-BR" sz="2400" dirty="0" smtClean="0"/>
              <a:t>2.745 Municipios participantes</a:t>
            </a:r>
          </a:p>
          <a:p>
            <a:pPr eaLnBrk="1" hangingPunct="1"/>
            <a:r>
              <a:rPr lang="x-none" altLang="pt-BR" sz="2400" dirty="0" smtClean="0"/>
              <a:t>	(</a:t>
            </a:r>
            <a:r>
              <a:rPr lang="x-none" altLang="pt-BR" sz="2000" dirty="0" smtClean="0"/>
              <a:t>49% de los municipios, incluyendo todas las capitales)</a:t>
            </a:r>
          </a:p>
          <a:p>
            <a:pPr eaLnBrk="1" hangingPunct="1"/>
            <a:endParaRPr lang="x-none" altLang="pt-BR" sz="2000" dirty="0" smtClean="0"/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x-none" altLang="pt-BR" sz="2400" dirty="0" smtClean="0"/>
              <a:t>2.745 Conferencias Libres</a:t>
            </a:r>
          </a:p>
          <a:p>
            <a:pPr eaLnBrk="1" hangingPunct="1"/>
            <a:r>
              <a:rPr lang="x-none" altLang="pt-BR" sz="2000" dirty="0" smtClean="0"/>
              <a:t>	(3.000 participantes en la Conferencia Virtual)</a:t>
            </a:r>
            <a:endParaRPr lang="x-none" altLang="pt-BR" sz="2000" dirty="0"/>
          </a:p>
        </p:txBody>
      </p:sp>
      <p:sp>
        <p:nvSpPr>
          <p:cNvPr id="9" name="Retângulo 8"/>
          <p:cNvSpPr/>
          <p:nvPr/>
        </p:nvSpPr>
        <p:spPr>
          <a:xfrm>
            <a:off x="4812506" y="3283416"/>
            <a:ext cx="4543425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x-none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20 mil </a:t>
            </a:r>
            <a:r>
              <a:rPr lang="x-none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propuestas</a:t>
            </a:r>
          </a:p>
          <a:p>
            <a:pPr algn="ctr">
              <a:defRPr/>
            </a:pPr>
            <a:r>
              <a:rPr lang="x-none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construidas colectivamente</a:t>
            </a:r>
            <a:endParaRPr lang="x-none" sz="2400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-107950" y="6248400"/>
            <a:ext cx="9359900" cy="4921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154 mil </a:t>
            </a:r>
            <a:r>
              <a:rPr lang="pt-BR" sz="2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personas participaram </a:t>
            </a:r>
            <a:r>
              <a:rPr lang="pt-BR" sz="2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directamente</a:t>
            </a:r>
            <a:r>
              <a:rPr lang="pt-BR" sz="2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 de </a:t>
            </a:r>
            <a:r>
              <a:rPr lang="pt-BR" sz="2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la</a:t>
            </a:r>
            <a:r>
              <a:rPr lang="pt-BR" sz="2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 1ª </a:t>
            </a:r>
            <a:r>
              <a:rPr lang="pt-BR" sz="2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Consocial</a:t>
            </a:r>
            <a:endParaRPr lang="pt-BR" sz="2600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/>
          <a:srcRect l="26054" t="36798" r="30734" b="26610"/>
          <a:stretch>
            <a:fillRect/>
          </a:stretch>
        </p:blipFill>
        <p:spPr bwMode="auto">
          <a:xfrm>
            <a:off x="527050" y="4237038"/>
            <a:ext cx="3900488" cy="1857375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/>
          <a:srcRect l="22148" t="27834" r="27029" b="20793"/>
          <a:stretch>
            <a:fillRect/>
          </a:stretch>
        </p:blipFill>
        <p:spPr bwMode="auto">
          <a:xfrm>
            <a:off x="5375275" y="4235450"/>
            <a:ext cx="3240088" cy="1843088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4"/>
          <a:srcRect l="29724" t="26978" r="34453" b="26276"/>
          <a:stretch>
            <a:fillRect/>
          </a:stretch>
        </p:blipFill>
        <p:spPr bwMode="auto">
          <a:xfrm>
            <a:off x="3059113" y="4233863"/>
            <a:ext cx="2540000" cy="1863725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16" name="Retângulo 15"/>
          <p:cNvSpPr/>
          <p:nvPr/>
        </p:nvSpPr>
        <p:spPr>
          <a:xfrm>
            <a:off x="1009650" y="715343"/>
            <a:ext cx="7605713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x-none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Conferencia Nacional de Transparencia y </a:t>
            </a:r>
            <a:r>
              <a:rPr lang="x-none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Contr</a:t>
            </a:r>
            <a:r>
              <a:rPr lang="pt-BR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aloría</a:t>
            </a:r>
            <a:r>
              <a:rPr lang="x-none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 Social </a:t>
            </a:r>
          </a:p>
          <a:p>
            <a:pPr algn="ctr">
              <a:defRPr/>
            </a:pPr>
            <a:r>
              <a:rPr lang="x-none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1ª </a:t>
            </a:r>
            <a:r>
              <a:rPr lang="x-none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Consocial</a:t>
            </a:r>
            <a:endParaRPr lang="x-none" sz="1400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44042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170613"/>
            <a:ext cx="9144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m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1726570" cy="666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648999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250825" y="1555750"/>
            <a:ext cx="3930650" cy="8366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250825" y="4724400"/>
            <a:ext cx="3914775" cy="20177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" name="Retângulo 1"/>
          <p:cNvSpPr>
            <a:spLocks noChangeArrowheads="1"/>
          </p:cNvSpPr>
          <p:nvPr/>
        </p:nvSpPr>
        <p:spPr bwMode="auto">
          <a:xfrm>
            <a:off x="250825" y="2565400"/>
            <a:ext cx="3914775" cy="2016125"/>
          </a:xfrm>
          <a:prstGeom prst="rect">
            <a:avLst/>
          </a:prstGeom>
          <a:gradFill rotWithShape="1">
            <a:gsLst>
              <a:gs pos="0">
                <a:srgbClr val="FFEBDB"/>
              </a:gs>
              <a:gs pos="64999">
                <a:srgbClr val="FFD0AA"/>
              </a:gs>
              <a:gs pos="100000">
                <a:srgbClr val="FFBE86"/>
              </a:gs>
            </a:gsLst>
            <a:lin ang="5400000" scaled="1"/>
          </a:gradFill>
          <a:ln>
            <a:noFill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pt-BR">
              <a:solidFill>
                <a:schemeClr val="dk1"/>
              </a:solidFill>
              <a:latin typeface="+mn-lt"/>
              <a:ea typeface="+mn-ea"/>
            </a:endParaRP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/>
          <a:srcRect l="25412" t="-2168" r="1746" b="1515"/>
          <a:stretch>
            <a:fillRect/>
          </a:stretch>
        </p:blipFill>
        <p:spPr bwMode="auto">
          <a:xfrm>
            <a:off x="4657725" y="1628775"/>
            <a:ext cx="4391025" cy="2160588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611188" y="620713"/>
            <a:ext cx="5832475" cy="8921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Etapa Nacional de </a:t>
            </a:r>
            <a:r>
              <a:rPr lang="pt-BR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la</a:t>
            </a:r>
            <a:r>
              <a:rPr lang="pt-BR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 1ª </a:t>
            </a:r>
            <a:r>
              <a:rPr lang="pt-BR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Consocial</a:t>
            </a:r>
            <a:endParaRPr lang="pt-BR" sz="2800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algn="ctr">
              <a:defRPr/>
            </a:pPr>
            <a:r>
              <a:rPr lang="pt-BR" sz="24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 18 a 20/05/2012 – Brasília/DF</a:t>
            </a:r>
          </a:p>
        </p:txBody>
      </p:sp>
      <p:sp>
        <p:nvSpPr>
          <p:cNvPr id="8" name="Retângulo 7"/>
          <p:cNvSpPr/>
          <p:nvPr/>
        </p:nvSpPr>
        <p:spPr>
          <a:xfrm>
            <a:off x="611188" y="1557338"/>
            <a:ext cx="3554412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1.200 delegados(as) de todo </a:t>
            </a:r>
            <a:r>
              <a:rPr lang="pt-BR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el</a:t>
            </a:r>
            <a:r>
              <a:rPr lang="pt-B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país:</a:t>
            </a:r>
            <a:endParaRPr lang="pt-BR" sz="2400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>
              <a:defRPr/>
            </a:pPr>
            <a:endParaRPr lang="pt-BR" sz="2400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>
              <a:defRPr/>
            </a:pPr>
            <a:r>
              <a:rPr lang="pt-BR" sz="20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- 60% </a:t>
            </a:r>
            <a:r>
              <a:rPr lang="pt-BR" sz="2000" dirty="0" err="1">
                <a:latin typeface="Arial" pitchFamily="34" charset="0"/>
                <a:ea typeface="ＭＳ Ｐゴシック" pitchFamily="34" charset="-128"/>
                <a:cs typeface="Arial" pitchFamily="34" charset="0"/>
              </a:rPr>
              <a:t>sociedad</a:t>
            </a:r>
            <a:r>
              <a:rPr lang="pt-BR" sz="20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civil</a:t>
            </a:r>
          </a:p>
          <a:p>
            <a:pPr>
              <a:defRPr/>
            </a:pPr>
            <a:r>
              <a:rPr lang="pt-BR" sz="20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- 30% representantes </a:t>
            </a:r>
            <a:r>
              <a:rPr lang="pt-BR" sz="2000" dirty="0" err="1">
                <a:latin typeface="Arial" pitchFamily="34" charset="0"/>
                <a:ea typeface="ＭＳ Ｐゴシック" pitchFamily="34" charset="-128"/>
                <a:cs typeface="Arial" pitchFamily="34" charset="0"/>
              </a:rPr>
              <a:t>del</a:t>
            </a:r>
            <a:r>
              <a:rPr lang="pt-BR" sz="20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pt-BR" sz="2000" dirty="0" err="1">
                <a:latin typeface="Arial" pitchFamily="34" charset="0"/>
                <a:ea typeface="ＭＳ Ｐゴシック" pitchFamily="34" charset="-128"/>
                <a:cs typeface="Arial" pitchFamily="34" charset="0"/>
              </a:rPr>
              <a:t>gobierno</a:t>
            </a:r>
            <a:endParaRPr lang="pt-BR" sz="2000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>
              <a:defRPr/>
            </a:pPr>
            <a:r>
              <a:rPr lang="pt-BR" sz="20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- 10% </a:t>
            </a:r>
            <a:r>
              <a:rPr lang="pt-BR" sz="2000" dirty="0" err="1">
                <a:latin typeface="Arial" pitchFamily="34" charset="0"/>
                <a:ea typeface="ＭＳ Ｐゴシック" pitchFamily="34" charset="-128"/>
                <a:cs typeface="Arial" pitchFamily="34" charset="0"/>
              </a:rPr>
              <a:t>consejos</a:t>
            </a:r>
            <a:r>
              <a:rPr lang="pt-BR" sz="20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de políticas públicas</a:t>
            </a:r>
          </a:p>
          <a:p>
            <a:pPr>
              <a:defRPr/>
            </a:pPr>
            <a:endParaRPr lang="pt-BR" sz="1000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>
              <a:defRPr/>
            </a:pPr>
            <a:endParaRPr lang="pt-BR" sz="1000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>
              <a:defRPr/>
            </a:pPr>
            <a:r>
              <a:rPr lang="pt-B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16 Grupos de </a:t>
            </a:r>
            <a:r>
              <a:rPr lang="pt-BR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discusión</a:t>
            </a:r>
            <a:r>
              <a:rPr lang="pt-B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 sobre </a:t>
            </a:r>
            <a:r>
              <a:rPr lang="pt-BR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transparencia</a:t>
            </a:r>
            <a:r>
              <a:rPr lang="pt-B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, </a:t>
            </a:r>
            <a:r>
              <a:rPr lang="pt-BR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contraloría</a:t>
            </a:r>
            <a:r>
              <a:rPr 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pt-B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social, </a:t>
            </a:r>
            <a:r>
              <a:rPr lang="pt-BR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prevención</a:t>
            </a:r>
            <a:r>
              <a:rPr lang="pt-B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 y combate a </a:t>
            </a:r>
            <a:r>
              <a:rPr lang="pt-BR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corrupción</a:t>
            </a:r>
            <a:endParaRPr lang="pt-BR" sz="2400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183299" name="Picture 3"/>
          <p:cNvPicPr>
            <a:picLocks noChangeAspect="1" noChangeArrowheads="1"/>
          </p:cNvPicPr>
          <p:nvPr/>
        </p:nvPicPr>
        <p:blipFill>
          <a:blip r:embed="rId3"/>
          <a:srcRect l="27238" t="23906" r="40060" b="22800"/>
          <a:stretch>
            <a:fillRect/>
          </a:stretch>
        </p:blipFill>
        <p:spPr bwMode="auto">
          <a:xfrm>
            <a:off x="4427538" y="3944938"/>
            <a:ext cx="2187575" cy="2005012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83300" name="Picture 4"/>
          <p:cNvPicPr>
            <a:picLocks noChangeAspect="1" noChangeArrowheads="1"/>
          </p:cNvPicPr>
          <p:nvPr/>
        </p:nvPicPr>
        <p:blipFill>
          <a:blip r:embed="rId4"/>
          <a:srcRect l="34444" t="25781" r="29759" b="22020"/>
          <a:stretch>
            <a:fillRect/>
          </a:stretch>
        </p:blipFill>
        <p:spPr bwMode="auto">
          <a:xfrm>
            <a:off x="6659563" y="3941763"/>
            <a:ext cx="2447925" cy="2008187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Image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1726570" cy="666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487113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3419872" y="750296"/>
            <a:ext cx="289560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3200" dirty="0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Arial" charset="0"/>
              </a:rPr>
              <a:t>Resultado final</a:t>
            </a:r>
            <a:endParaRPr lang="pt-BR" dirty="0">
              <a:ea typeface="+mn-ea"/>
              <a:cs typeface="Arial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xmlns="" val="3366073081"/>
              </p:ext>
            </p:extLst>
          </p:nvPr>
        </p:nvGraphicFramePr>
        <p:xfrm>
          <a:off x="179388" y="2528094"/>
          <a:ext cx="8964612" cy="41412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6085" name="Retângulo 5"/>
          <p:cNvSpPr>
            <a:spLocks noChangeArrowheads="1"/>
          </p:cNvSpPr>
          <p:nvPr/>
        </p:nvSpPr>
        <p:spPr bwMode="auto">
          <a:xfrm>
            <a:off x="179388" y="1568450"/>
            <a:ext cx="87487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just" eaLnBrk="1" hangingPunct="1">
              <a:buClr>
                <a:srgbClr val="FFFF00"/>
              </a:buClr>
            </a:pPr>
            <a:r>
              <a:rPr lang="pt-BR" altLang="pt-BR" sz="2000" u="sng"/>
              <a:t>80 propuestas</a:t>
            </a:r>
            <a:r>
              <a:rPr lang="pt-BR" altLang="pt-BR" sz="2000"/>
              <a:t> priorizadas para la elaboración de políticas públicas sobre transparencia y participación ciudadana.   </a:t>
            </a:r>
          </a:p>
        </p:txBody>
      </p:sp>
      <p:sp>
        <p:nvSpPr>
          <p:cNvPr id="46086" name="CaixaDeTexto 2"/>
          <p:cNvSpPr txBox="1">
            <a:spLocks noChangeArrowheads="1"/>
          </p:cNvSpPr>
          <p:nvPr/>
        </p:nvSpPr>
        <p:spPr bwMode="auto">
          <a:xfrm>
            <a:off x="195263" y="2205038"/>
            <a:ext cx="22494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pt-BR" altLang="pt-BR" b="1">
                <a:solidFill>
                  <a:srgbClr val="FF0000"/>
                </a:solidFill>
              </a:rPr>
              <a:t>Algunos ejemplos:</a:t>
            </a:r>
          </a:p>
          <a:p>
            <a:pPr eaLnBrk="1" hangingPunct="1"/>
            <a:endParaRPr lang="pt-BR" altLang="pt-BR" b="1">
              <a:solidFill>
                <a:srgbClr val="FF0000"/>
              </a:solidFill>
            </a:endParaRPr>
          </a:p>
        </p:txBody>
      </p:sp>
      <p:pic>
        <p:nvPicPr>
          <p:cNvPr id="9" name="Imagem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1726570" cy="666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241295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179388" y="1227956"/>
            <a:ext cx="5653087" cy="22730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2867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3906838"/>
            <a:ext cx="2606675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Rectangle 2"/>
          <p:cNvSpPr>
            <a:spLocks noChangeArrowheads="1"/>
          </p:cNvSpPr>
          <p:nvPr/>
        </p:nvSpPr>
        <p:spPr bwMode="auto">
          <a:xfrm>
            <a:off x="611188" y="620713"/>
            <a:ext cx="79216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ts val="1000"/>
              </a:spcBef>
              <a:buClr>
                <a:srgbClr val="FFFF00"/>
              </a:buClr>
              <a:buSzPct val="100000"/>
              <a:buFont typeface="Arial" charset="0"/>
              <a:buNone/>
            </a:pPr>
            <a:r>
              <a:rPr lang="pt-BR" altLang="pt-BR" sz="2400" b="1" dirty="0" err="1"/>
              <a:t>Educación</a:t>
            </a:r>
            <a:r>
              <a:rPr lang="pt-BR" altLang="pt-BR" sz="2400" b="1" dirty="0"/>
              <a:t> para </a:t>
            </a:r>
            <a:r>
              <a:rPr lang="pt-BR" altLang="pt-BR" sz="2400" b="1" dirty="0" err="1"/>
              <a:t>la</a:t>
            </a:r>
            <a:r>
              <a:rPr lang="pt-BR" altLang="pt-BR" sz="2400" b="1" dirty="0"/>
              <a:t> </a:t>
            </a:r>
            <a:r>
              <a:rPr lang="pt-BR" altLang="pt-BR" sz="2400" b="1" dirty="0" err="1"/>
              <a:t>Ciudadanía</a:t>
            </a:r>
            <a:endParaRPr lang="pt-BR" altLang="pt-BR" sz="2400" b="1" dirty="0"/>
          </a:p>
        </p:txBody>
      </p:sp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395288" y="1323975"/>
            <a:ext cx="525621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algn="just">
              <a:defRPr/>
            </a:pPr>
            <a:r>
              <a:rPr lang="es-ES" sz="2000" dirty="0" smtClean="0">
                <a:solidFill>
                  <a:schemeClr val="accent2">
                    <a:lumMod val="50000"/>
                  </a:schemeClr>
                </a:solidFill>
              </a:rPr>
              <a:t>Objetivo: </a:t>
            </a:r>
            <a:r>
              <a:rPr lang="es-ES" sz="2000" dirty="0">
                <a:solidFill>
                  <a:schemeClr val="accent2">
                    <a:lumMod val="50000"/>
                  </a:schemeClr>
                </a:solidFill>
              </a:rPr>
              <a:t>Prestar especial atención a la educación cívica de los niños y jóvenes, con el fin de despertar el interés </a:t>
            </a:r>
            <a:r>
              <a:rPr lang="es-ES" sz="2000" dirty="0" smtClean="0">
                <a:solidFill>
                  <a:schemeClr val="accent2">
                    <a:lumMod val="50000"/>
                  </a:schemeClr>
                </a:solidFill>
              </a:rPr>
              <a:t>en </a:t>
            </a:r>
            <a:r>
              <a:rPr lang="es-ES" sz="2000" dirty="0">
                <a:solidFill>
                  <a:schemeClr val="accent2">
                    <a:lumMod val="50000"/>
                  </a:schemeClr>
                </a:solidFill>
              </a:rPr>
              <a:t>participar en las decisiones públicas, </a:t>
            </a:r>
            <a:r>
              <a:rPr lang="es-ES" sz="2000" dirty="0" smtClean="0">
                <a:solidFill>
                  <a:schemeClr val="accent2">
                    <a:lumMod val="50000"/>
                  </a:schemeClr>
                </a:solidFill>
              </a:rPr>
              <a:t>supervisar </a:t>
            </a:r>
            <a:r>
              <a:rPr lang="es-ES" sz="2000" dirty="0">
                <a:solidFill>
                  <a:schemeClr val="accent2">
                    <a:lumMod val="50000"/>
                  </a:schemeClr>
                </a:solidFill>
              </a:rPr>
              <a:t>las acciones del gobierno y actuar de manera ética en la </a:t>
            </a:r>
            <a:r>
              <a:rPr lang="es-ES" sz="2000" dirty="0" smtClean="0">
                <a:solidFill>
                  <a:schemeClr val="accent2">
                    <a:lumMod val="50000"/>
                  </a:schemeClr>
                </a:solidFill>
              </a:rPr>
              <a:t>sociedad. </a:t>
            </a:r>
          </a:p>
        </p:txBody>
      </p:sp>
      <p:sp>
        <p:nvSpPr>
          <p:cNvPr id="10" name="CaixaDeTexto 9"/>
          <p:cNvSpPr txBox="1">
            <a:spLocks noChangeArrowheads="1"/>
          </p:cNvSpPr>
          <p:nvPr/>
        </p:nvSpPr>
        <p:spPr bwMode="auto">
          <a:xfrm>
            <a:off x="2627313" y="4754563"/>
            <a:ext cx="439261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algn="ctr">
              <a:spcBef>
                <a:spcPts val="600"/>
              </a:spcBef>
              <a:buClr>
                <a:srgbClr val="FFFF00"/>
              </a:buClr>
              <a:buSzPct val="100000"/>
              <a:buFont typeface="Times New Roman" pitchFamily="18" charset="0"/>
              <a:buNone/>
              <a:defRPr/>
            </a:pPr>
            <a:r>
              <a:rPr lang="es-ES" sz="2000" b="1" dirty="0" smtClean="0">
                <a:solidFill>
                  <a:schemeClr val="tx1"/>
                </a:solidFill>
              </a:rPr>
              <a:t>Acciones</a:t>
            </a:r>
          </a:p>
          <a:p>
            <a:pPr marL="342900" indent="-342900">
              <a:spcBef>
                <a:spcPts val="600"/>
              </a:spcBef>
              <a:buSzPct val="100000"/>
              <a:buFont typeface="Arial" pitchFamily="34" charset="0"/>
              <a:buChar char="•"/>
              <a:defRPr/>
            </a:pPr>
            <a:r>
              <a:rPr lang="es-ES" sz="2000" i="1" dirty="0" smtClean="0">
                <a:solidFill>
                  <a:schemeClr val="tx1"/>
                </a:solidFill>
                <a:latin typeface="Times New Roman" pitchFamily="18" charset="0"/>
              </a:rPr>
              <a:t>Sitio de internet para niños </a:t>
            </a:r>
            <a:r>
              <a:rPr lang="es-ES" sz="2000" i="1" dirty="0">
                <a:solidFill>
                  <a:schemeClr val="tx1"/>
                </a:solidFill>
                <a:latin typeface="Times New Roman" pitchFamily="18" charset="0"/>
              </a:rPr>
              <a:t>CGU </a:t>
            </a:r>
          </a:p>
          <a:p>
            <a:pPr marL="342900" indent="-342900">
              <a:spcBef>
                <a:spcPts val="600"/>
              </a:spcBef>
              <a:buSzPct val="100000"/>
              <a:buFont typeface="Arial" pitchFamily="34" charset="0"/>
              <a:buChar char="•"/>
              <a:defRPr/>
            </a:pPr>
            <a:r>
              <a:rPr lang="es-ES" sz="2000" i="1" dirty="0">
                <a:solidFill>
                  <a:schemeClr val="tx1"/>
                </a:solidFill>
                <a:latin typeface="Times New Roman" pitchFamily="18" charset="0"/>
              </a:rPr>
              <a:t>Uno para todos y todos para uno </a:t>
            </a:r>
          </a:p>
          <a:p>
            <a:pPr marL="342900" indent="-342900">
              <a:spcBef>
                <a:spcPts val="600"/>
              </a:spcBef>
              <a:buSzPct val="100000"/>
              <a:buFont typeface="Arial" pitchFamily="34" charset="0"/>
              <a:buChar char="•"/>
              <a:defRPr/>
            </a:pPr>
            <a:r>
              <a:rPr lang="es-ES" sz="2000" i="1" dirty="0" smtClean="0">
                <a:solidFill>
                  <a:schemeClr val="tx1"/>
                </a:solidFill>
                <a:latin typeface="Times New Roman" pitchFamily="18" charset="0"/>
              </a:rPr>
              <a:t>Concurso </a:t>
            </a:r>
            <a:r>
              <a:rPr lang="es-ES" sz="2000" i="1" dirty="0">
                <a:solidFill>
                  <a:schemeClr val="tx1"/>
                </a:solidFill>
                <a:latin typeface="Times New Roman" pitchFamily="18" charset="0"/>
              </a:rPr>
              <a:t>de dibujo </a:t>
            </a:r>
            <a:r>
              <a:rPr lang="es-ES" sz="2000" i="1" dirty="0" smtClean="0">
                <a:solidFill>
                  <a:schemeClr val="tx1"/>
                </a:solidFill>
                <a:latin typeface="Times New Roman" pitchFamily="18" charset="0"/>
              </a:rPr>
              <a:t>y composición</a:t>
            </a:r>
            <a:endParaRPr lang="es-ES" sz="2000" i="1" dirty="0">
              <a:solidFill>
                <a:schemeClr val="tx1"/>
              </a:solidFill>
              <a:latin typeface="Times New Roman" pitchFamily="18" charset="0"/>
            </a:endParaRPr>
          </a:p>
          <a:p>
            <a:pPr marL="342900" indent="-342900">
              <a:spcBef>
                <a:spcPts val="600"/>
              </a:spcBef>
              <a:buSzPct val="100000"/>
              <a:buFont typeface="Arial" pitchFamily="34" charset="0"/>
              <a:buChar char="•"/>
              <a:defRPr/>
            </a:pPr>
            <a:r>
              <a:rPr lang="es-ES" sz="2000" i="1" dirty="0">
                <a:solidFill>
                  <a:schemeClr val="tx1"/>
                </a:solidFill>
                <a:latin typeface="Times New Roman" pitchFamily="18" charset="0"/>
              </a:rPr>
              <a:t>Día del Niño Ciudadano</a:t>
            </a:r>
            <a:endParaRPr lang="es-ES" sz="2000" i="1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2867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2338" y="1360488"/>
            <a:ext cx="2601912" cy="377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415452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-230188" y="546100"/>
            <a:ext cx="9613901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defPPr>
              <a:defRPr lang="pt-BR"/>
            </a:defPPr>
            <a:lvl1pPr algn="ctr" eaLnBrk="0" hangingPunct="0">
              <a:spcBef>
                <a:spcPts val="1000"/>
              </a:spcBef>
              <a:buClr>
                <a:srgbClr val="FFFF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/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lvl9pPr>
          </a:lstStyle>
          <a:p>
            <a:r>
              <a:rPr lang="es-ES" dirty="0"/>
              <a:t>Sitio de internet para niños CGU 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2484438" y="1338263"/>
            <a:ext cx="4391025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pt-BR" sz="2400" b="1" dirty="0">
                <a:solidFill>
                  <a:srgbClr val="FFFFFF"/>
                </a:solidFill>
                <a:latin typeface="Arial" charset="0"/>
              </a:rPr>
              <a:t>www.portalzinho.cgu.gov.br</a:t>
            </a:r>
          </a:p>
        </p:txBody>
      </p:sp>
      <p:pic>
        <p:nvPicPr>
          <p:cNvPr id="4198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619" t="9999" r="32762" b="5513"/>
          <a:stretch>
            <a:fillRect/>
          </a:stretch>
        </p:blipFill>
        <p:spPr bwMode="auto">
          <a:xfrm>
            <a:off x="250826" y="1412875"/>
            <a:ext cx="4474244" cy="4752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5182394" y="1625122"/>
            <a:ext cx="3386137" cy="40934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s-ES" sz="20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Portal web dirigido a los niños. Se presenta con un lenguaje </a:t>
            </a:r>
            <a:r>
              <a:rPr lang="es-ES" sz="2000" dirty="0" smtClean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adecuado.</a:t>
            </a:r>
          </a:p>
          <a:p>
            <a:pPr algn="just">
              <a:defRPr/>
            </a:pPr>
            <a:r>
              <a:rPr lang="es-ES" sz="2000" dirty="0" smtClean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Temas </a:t>
            </a:r>
            <a:r>
              <a:rPr lang="es-ES" sz="20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relacionados con la ciudadanía, la democracia y las cuestiones éticas. </a:t>
            </a:r>
          </a:p>
          <a:p>
            <a:pPr algn="just">
              <a:defRPr/>
            </a:pPr>
            <a:endParaRPr lang="es-ES" sz="2000" dirty="0">
              <a:solidFill>
                <a:prstClr val="black"/>
              </a:solidFill>
              <a:latin typeface="+mn-lt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s-ES" sz="20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Recursos: </a:t>
            </a:r>
          </a:p>
          <a:p>
            <a:pPr algn="just">
              <a:defRPr/>
            </a:pPr>
            <a:endParaRPr lang="es-ES" sz="2000" dirty="0">
              <a:solidFill>
                <a:prstClr val="black"/>
              </a:solidFill>
              <a:latin typeface="+mn-lt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s-ES" sz="20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La interactividad; 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s-ES" sz="20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Juegos divertidos; 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s-ES" sz="20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Comics; 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s-ES" sz="20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Espacio Docente.</a:t>
            </a:r>
            <a:endParaRPr lang="pt-BR" sz="200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88357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4787900" y="1125538"/>
            <a:ext cx="4176713" cy="639762"/>
          </a:xfrm>
        </p:spPr>
        <p:txBody>
          <a:bodyPr lIns="90000" tIns="46800" rIns="90000" bIns="46800" anchor="t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Ciudadania</a:t>
            </a:r>
            <a:endParaRPr lang="pt-BR" sz="320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827584" y="156210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En palabras de </a:t>
            </a:r>
            <a:r>
              <a:rPr lang="es-ES_tradnl" dirty="0" err="1" smtClean="0"/>
              <a:t>Dallari</a:t>
            </a:r>
            <a:r>
              <a:rPr lang="es-ES_tradnl" dirty="0" smtClean="0"/>
              <a:t>: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xmlns="" val="3683405923"/>
              </p:ext>
            </p:extLst>
          </p:nvPr>
        </p:nvGraphicFramePr>
        <p:xfrm>
          <a:off x="204788" y="2276872"/>
          <a:ext cx="69595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132856"/>
            <a:ext cx="2700337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757900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403225" y="1350963"/>
            <a:ext cx="8740775" cy="50307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44035" name="Retângulo 6"/>
          <p:cNvSpPr>
            <a:spLocks noChangeArrowheads="1"/>
          </p:cNvSpPr>
          <p:nvPr/>
        </p:nvSpPr>
        <p:spPr bwMode="auto">
          <a:xfrm>
            <a:off x="1238987" y="620713"/>
            <a:ext cx="701185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s-ES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Concurso </a:t>
            </a:r>
            <a:r>
              <a:rPr lang="es-ES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de dibujo y </a:t>
            </a:r>
            <a:r>
              <a:rPr lang="es-ES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composición</a:t>
            </a:r>
            <a:endParaRPr lang="pt-BR" altLang="pt-BR" b="1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03225" y="1558925"/>
            <a:ext cx="8201025" cy="3416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es-ES" sz="24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Fomentar en los alumnos el interés por el control social, la ética y la ciudadanía a través de la reflexión y la discusión de estos temas en los entornos educativos</a:t>
            </a:r>
            <a:r>
              <a:rPr lang="es-ES" sz="2400" dirty="0" smtClean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Arial" pitchFamily="34" charset="0"/>
              <a:buChar char="•"/>
              <a:defRPr/>
            </a:pPr>
            <a:endParaRPr lang="pt-BR" sz="2400" dirty="0">
              <a:solidFill>
                <a:prstClr val="black"/>
              </a:solidFill>
              <a:latin typeface="+mn-lt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pt-BR" sz="24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Resultados </a:t>
            </a:r>
            <a:r>
              <a:rPr lang="pt-BR" sz="2400" dirty="0" smtClean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hasta </a:t>
            </a:r>
            <a:r>
              <a:rPr lang="pt-BR" sz="24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2011:</a:t>
            </a:r>
          </a:p>
          <a:p>
            <a:pPr algn="just">
              <a:defRPr/>
            </a:pPr>
            <a:endParaRPr lang="pt-BR" sz="2400" dirty="0">
              <a:solidFill>
                <a:prstClr val="black"/>
              </a:solidFill>
              <a:latin typeface="+mn-lt"/>
              <a:cs typeface="Times New Roman" panose="02020603050405020304" pitchFamily="18" charset="0"/>
            </a:endParaRPr>
          </a:p>
          <a:p>
            <a:pPr marL="800100" lvl="1" indent="-342900" algn="just">
              <a:buFont typeface="Arial" pitchFamily="34" charset="0"/>
              <a:buChar char="•"/>
              <a:defRPr/>
            </a:pPr>
            <a:r>
              <a:rPr lang="pt-BR" sz="24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1.078.022 </a:t>
            </a:r>
            <a:r>
              <a:rPr lang="pt-BR" sz="2400" dirty="0" err="1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estudiantes</a:t>
            </a:r>
            <a:r>
              <a:rPr lang="pt-BR" sz="24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movilizados</a:t>
            </a:r>
            <a:r>
              <a:rPr lang="pt-BR" sz="24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; </a:t>
            </a:r>
          </a:p>
          <a:p>
            <a:pPr marL="800100" lvl="1" indent="-342900" algn="just">
              <a:buFont typeface="Arial" pitchFamily="34" charset="0"/>
              <a:buChar char="•"/>
              <a:defRPr/>
            </a:pPr>
            <a:r>
              <a:rPr lang="pt-BR" sz="24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35.580 docentes implicados; </a:t>
            </a:r>
          </a:p>
          <a:p>
            <a:pPr marL="800100" lvl="1" indent="-342900" algn="just">
              <a:buFont typeface="Arial" pitchFamily="34" charset="0"/>
              <a:buChar char="•"/>
              <a:defRPr/>
            </a:pPr>
            <a:r>
              <a:rPr lang="pt-BR" sz="24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2.966 </a:t>
            </a:r>
            <a:r>
              <a:rPr lang="pt-BR" sz="2400" dirty="0" err="1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municipios</a:t>
            </a:r>
            <a:r>
              <a:rPr lang="pt-BR" sz="24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4038" name="CaixaDeTexto 3"/>
          <p:cNvSpPr txBox="1">
            <a:spLocks noChangeArrowheads="1"/>
          </p:cNvSpPr>
          <p:nvPr/>
        </p:nvSpPr>
        <p:spPr bwMode="auto">
          <a:xfrm>
            <a:off x="75778" y="5314563"/>
            <a:ext cx="672847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BR" altLang="pt-BR" sz="2400" b="1" dirty="0">
                <a:solidFill>
                  <a:srgbClr val="000000"/>
                </a:solidFill>
                <a:latin typeface="+mn-lt"/>
              </a:rPr>
              <a:t>Tema </a:t>
            </a:r>
            <a:r>
              <a:rPr lang="pt-BR" altLang="pt-BR" sz="2400" b="1" dirty="0" err="1" smtClean="0">
                <a:solidFill>
                  <a:srgbClr val="000000"/>
                </a:solidFill>
                <a:latin typeface="+mn-lt"/>
              </a:rPr>
              <a:t>del</a:t>
            </a:r>
            <a:r>
              <a:rPr lang="pt-BR" altLang="pt-BR" sz="2400" b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pt-BR" altLang="pt-BR" sz="2400" b="1" dirty="0">
                <a:solidFill>
                  <a:srgbClr val="000000"/>
                </a:solidFill>
                <a:latin typeface="+mn-lt"/>
              </a:rPr>
              <a:t>Concurso de 2014</a:t>
            </a:r>
            <a:r>
              <a:rPr lang="pt-BR" altLang="pt-BR" sz="2400" dirty="0">
                <a:solidFill>
                  <a:srgbClr val="000000"/>
                </a:solidFill>
                <a:latin typeface="+mn-lt"/>
              </a:rPr>
              <a:t>: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pt-BR" altLang="pt-BR" sz="2400" dirty="0">
              <a:solidFill>
                <a:srgbClr val="000000"/>
              </a:solidFill>
              <a:latin typeface="+mn-lt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BR" altLang="pt-BR" sz="2000" b="1" i="1" dirty="0" smtClean="0">
                <a:solidFill>
                  <a:srgbClr val="000000"/>
                </a:solidFill>
                <a:latin typeface="+mn-lt"/>
              </a:rPr>
              <a:t>“</a:t>
            </a:r>
            <a:r>
              <a:rPr lang="es-ES" altLang="pt-BR" sz="2000" b="1" i="1" dirty="0">
                <a:solidFill>
                  <a:srgbClr val="000000"/>
                </a:solidFill>
                <a:latin typeface="+mn-lt"/>
              </a:rPr>
              <a:t>El acceso a la información, un derecho para </a:t>
            </a:r>
            <a:r>
              <a:rPr lang="es-ES" altLang="pt-BR" sz="2000" b="1" i="1" dirty="0" smtClean="0">
                <a:solidFill>
                  <a:srgbClr val="000000"/>
                </a:solidFill>
                <a:latin typeface="+mn-lt"/>
              </a:rPr>
              <a:t>todos”</a:t>
            </a:r>
            <a:endParaRPr lang="pt-BR" altLang="pt-BR" sz="2000" b="1" i="1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44039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949" y="3068960"/>
            <a:ext cx="2104666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028421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419" b="3935"/>
          <a:stretch/>
        </p:blipFill>
        <p:spPr bwMode="auto">
          <a:xfrm>
            <a:off x="1" y="116632"/>
            <a:ext cx="9190616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3143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620" t="14053" r="13333" b="14836"/>
          <a:stretch>
            <a:fillRect/>
          </a:stretch>
        </p:blipFill>
        <p:spPr bwMode="auto">
          <a:xfrm>
            <a:off x="107950" y="620713"/>
            <a:ext cx="9144000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8518"/>
          <a:stretch>
            <a:fillRect/>
          </a:stretch>
        </p:blipFill>
        <p:spPr bwMode="auto">
          <a:xfrm>
            <a:off x="-36513" y="5786438"/>
            <a:ext cx="9296401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854065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095" t="16592" r="19905" b="24487"/>
          <a:stretch>
            <a:fillRect/>
          </a:stretch>
        </p:blipFill>
        <p:spPr bwMode="auto">
          <a:xfrm>
            <a:off x="-14288" y="765175"/>
            <a:ext cx="9158288" cy="504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4258"/>
          <a:stretch>
            <a:fillRect/>
          </a:stretch>
        </p:blipFill>
        <p:spPr bwMode="auto">
          <a:xfrm>
            <a:off x="34925" y="5876925"/>
            <a:ext cx="756126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1174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944563"/>
            <a:ext cx="8713788" cy="5499100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rgbClr val="006E99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405562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981075"/>
            <a:ext cx="8429625" cy="5286375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rgbClr val="006E99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964298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/>
          <p:cNvSpPr/>
          <p:nvPr/>
        </p:nvSpPr>
        <p:spPr>
          <a:xfrm>
            <a:off x="0" y="4357511"/>
            <a:ext cx="9144000" cy="250048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8" name="Conector reto 47"/>
          <p:cNvCxnSpPr/>
          <p:nvPr/>
        </p:nvCxnSpPr>
        <p:spPr>
          <a:xfrm>
            <a:off x="7289598" y="4326788"/>
            <a:ext cx="3553" cy="16883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39" name="Conector reto 14338"/>
          <p:cNvCxnSpPr>
            <a:endCxn id="31" idx="0"/>
          </p:cNvCxnSpPr>
          <p:nvPr/>
        </p:nvCxnSpPr>
        <p:spPr>
          <a:xfrm flipH="1">
            <a:off x="6290740" y="3789141"/>
            <a:ext cx="3543" cy="12229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340" name="Grupo 5"/>
          <p:cNvGrpSpPr>
            <a:grpSpLocks/>
          </p:cNvGrpSpPr>
          <p:nvPr/>
        </p:nvGrpSpPr>
        <p:grpSpPr bwMode="auto">
          <a:xfrm>
            <a:off x="414050" y="2768745"/>
            <a:ext cx="8377237" cy="992187"/>
            <a:chOff x="0" y="994074"/>
            <a:chExt cx="8377236" cy="993467"/>
          </a:xfrm>
        </p:grpSpPr>
        <p:sp>
          <p:nvSpPr>
            <p:cNvPr id="16" name="Retângulo 15"/>
            <p:cNvSpPr/>
            <p:nvPr/>
          </p:nvSpPr>
          <p:spPr>
            <a:xfrm>
              <a:off x="0" y="994074"/>
              <a:ext cx="8377236" cy="99346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Retângulo 16"/>
            <p:cNvSpPr/>
            <p:nvPr/>
          </p:nvSpPr>
          <p:spPr>
            <a:xfrm>
              <a:off x="0" y="994074"/>
              <a:ext cx="8377236" cy="9934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tIns="91440" bIns="91440" spcCol="1270"/>
            <a:lstStyle/>
            <a:p>
              <a:pPr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pt-BR" sz="2400" dirty="0"/>
            </a:p>
          </p:txBody>
        </p:sp>
      </p:grp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8238" y="282113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5394704" y="4532584"/>
            <a:ext cx="1010093" cy="2769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err="1" smtClean="0"/>
              <a:t>Consocial</a:t>
            </a:r>
            <a:endParaRPr lang="pt-BR" sz="1200" b="1" dirty="0"/>
          </a:p>
        </p:txBody>
      </p:sp>
      <p:sp>
        <p:nvSpPr>
          <p:cNvPr id="31" name="CaixaDeTexto 30"/>
          <p:cNvSpPr txBox="1"/>
          <p:nvPr/>
        </p:nvSpPr>
        <p:spPr>
          <a:xfrm>
            <a:off x="5974421" y="5012124"/>
            <a:ext cx="632637" cy="2769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/>
              <a:t>LAI</a:t>
            </a:r>
            <a:endParaRPr lang="pt-BR" sz="1200" b="1" dirty="0"/>
          </a:p>
        </p:txBody>
      </p:sp>
      <p:sp>
        <p:nvSpPr>
          <p:cNvPr id="32" name="CaixaDeTexto 31"/>
          <p:cNvSpPr txBox="1"/>
          <p:nvPr/>
        </p:nvSpPr>
        <p:spPr>
          <a:xfrm>
            <a:off x="6703921" y="5380717"/>
            <a:ext cx="1171354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/>
              <a:t>Brasil Transparente</a:t>
            </a:r>
            <a:endParaRPr lang="pt-BR" sz="1200" b="1" dirty="0"/>
          </a:p>
        </p:txBody>
      </p:sp>
      <p:sp>
        <p:nvSpPr>
          <p:cNvPr id="34" name="CaixaDeTexto 33"/>
          <p:cNvSpPr txBox="1"/>
          <p:nvPr/>
        </p:nvSpPr>
        <p:spPr>
          <a:xfrm>
            <a:off x="6520518" y="6015132"/>
            <a:ext cx="1545265" cy="2769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/>
              <a:t>Contingenciamento</a:t>
            </a:r>
            <a:endParaRPr lang="pt-BR" sz="1200" dirty="0"/>
          </a:p>
        </p:txBody>
      </p:sp>
      <p:cxnSp>
        <p:nvCxnSpPr>
          <p:cNvPr id="14337" name="Conector reto 14336"/>
          <p:cNvCxnSpPr/>
          <p:nvPr/>
        </p:nvCxnSpPr>
        <p:spPr>
          <a:xfrm>
            <a:off x="5469133" y="3789141"/>
            <a:ext cx="0" cy="7066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/>
          <p:cNvCxnSpPr/>
          <p:nvPr/>
        </p:nvCxnSpPr>
        <p:spPr>
          <a:xfrm>
            <a:off x="6294041" y="3789141"/>
            <a:ext cx="0" cy="7066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44" name="Conector reto 14343"/>
          <p:cNvCxnSpPr>
            <a:endCxn id="32" idx="0"/>
          </p:cNvCxnSpPr>
          <p:nvPr/>
        </p:nvCxnSpPr>
        <p:spPr>
          <a:xfrm>
            <a:off x="7289598" y="3862776"/>
            <a:ext cx="0" cy="15179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Gráfico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33845553"/>
              </p:ext>
            </p:extLst>
          </p:nvPr>
        </p:nvGraphicFramePr>
        <p:xfrm>
          <a:off x="488373" y="1288472"/>
          <a:ext cx="7432064" cy="2857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5" name="Elipse 34"/>
          <p:cNvSpPr/>
          <p:nvPr/>
        </p:nvSpPr>
        <p:spPr>
          <a:xfrm>
            <a:off x="7756773" y="600303"/>
            <a:ext cx="1313993" cy="1313993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685800" y="591344"/>
            <a:ext cx="7772400" cy="533400"/>
          </a:xfrm>
          <a:prstGeom prst="rect">
            <a:avLst/>
          </a:prstGeom>
          <a:noFill/>
          <a:ln w="28575"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pt-BR" sz="2900" dirty="0" smtClean="0">
                <a:solidFill>
                  <a:srgbClr val="002060"/>
                </a:solidFill>
                <a:latin typeface="Century Gothic" panose="020B0502020202020204" pitchFamily="34" charset="0"/>
                <a:cs typeface="+mn-cs"/>
              </a:rPr>
              <a:t>HISTÓRICO</a:t>
            </a:r>
            <a:endParaRPr lang="pt-BR" sz="2900" dirty="0">
              <a:solidFill>
                <a:srgbClr val="002060"/>
              </a:solidFill>
              <a:latin typeface="Century Gothic" panose="020B0502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600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tângulo 1"/>
          <p:cNvSpPr>
            <a:spLocks noChangeArrowheads="1"/>
          </p:cNvSpPr>
          <p:nvPr/>
        </p:nvSpPr>
        <p:spPr bwMode="auto">
          <a:xfrm>
            <a:off x="3658126" y="981075"/>
            <a:ext cx="47820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b="1" dirty="0" err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Día</a:t>
            </a:r>
            <a:r>
              <a:rPr lang="pt-BR" altLang="pt-BR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 </a:t>
            </a:r>
            <a:r>
              <a:rPr lang="pt-BR" altLang="pt-BR" b="1" dirty="0" err="1">
                <a:solidFill>
                  <a:srgbClr val="000000"/>
                </a:solidFill>
                <a:latin typeface="+mn-lt"/>
                <a:cs typeface="Times New Roman" pitchFamily="18" charset="0"/>
              </a:rPr>
              <a:t>del</a:t>
            </a:r>
            <a:r>
              <a:rPr lang="pt-BR" altLang="pt-BR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</a:t>
            </a:r>
            <a:r>
              <a:rPr lang="pt-BR" altLang="pt-BR" b="1" dirty="0" err="1">
                <a:solidFill>
                  <a:srgbClr val="000000"/>
                </a:solidFill>
                <a:latin typeface="+mn-lt"/>
                <a:cs typeface="Times New Roman" pitchFamily="18" charset="0"/>
              </a:rPr>
              <a:t>Niño</a:t>
            </a:r>
            <a:r>
              <a:rPr lang="pt-BR" altLang="pt-BR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</a:t>
            </a:r>
            <a:r>
              <a:rPr lang="pt-BR" altLang="pt-BR" b="1" dirty="0" err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Ciudadano</a:t>
            </a:r>
            <a:endParaRPr lang="pt-BR" altLang="pt-BR" b="1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68313" y="2780928"/>
            <a:ext cx="839946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sz="2400" b="1" dirty="0" smtClean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Objetivo</a:t>
            </a:r>
            <a:r>
              <a:rPr lang="es-ES" sz="2400" b="1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: </a:t>
            </a:r>
            <a:r>
              <a:rPr lang="es-ES" sz="24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Despertar el interés por las cuestiones relacionadas con la ética, la ciudadanía y el control social en los niños de 1 º a 5 º año de la escuela primaria</a:t>
            </a:r>
            <a:r>
              <a:rPr lang="es-ES" sz="2400" dirty="0" smtClean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, con </a:t>
            </a:r>
            <a:r>
              <a:rPr lang="es-ES" sz="24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la promoción de actividades recreativas extracurriculares como teatro y juegos dinámicos.</a:t>
            </a:r>
            <a:endParaRPr lang="pt-BR" sz="2400" dirty="0">
              <a:solidFill>
                <a:prstClr val="black"/>
              </a:solidFill>
              <a:latin typeface="+mn-lt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pt-BR" sz="2400" dirty="0">
              <a:solidFill>
                <a:prstClr val="black"/>
              </a:solidFill>
              <a:latin typeface="+mn-lt"/>
            </a:endParaRPr>
          </a:p>
          <a:p>
            <a:pPr algn="just">
              <a:defRPr/>
            </a:pPr>
            <a:r>
              <a:rPr lang="pt-BR" sz="24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Resultados </a:t>
            </a:r>
            <a:r>
              <a:rPr lang="pt-BR" sz="2400" dirty="0" err="1" smtClean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obtenidos</a:t>
            </a:r>
            <a:r>
              <a:rPr lang="pt-BR" sz="2400" dirty="0" smtClean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:</a:t>
            </a:r>
            <a:endParaRPr lang="pt-BR" sz="2400" dirty="0">
              <a:solidFill>
                <a:prstClr val="black"/>
              </a:solidFill>
              <a:latin typeface="+mn-lt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pt-BR" sz="2400" dirty="0">
              <a:solidFill>
                <a:prstClr val="black"/>
              </a:solidFill>
              <a:latin typeface="+mn-lt"/>
              <a:cs typeface="Times New Roman" panose="02020603050405020304" pitchFamily="18" charset="0"/>
            </a:endParaRPr>
          </a:p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es-ES" sz="2400" b="1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10.857 </a:t>
            </a:r>
            <a:r>
              <a:rPr lang="es-ES" sz="24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niños sensibilizados; </a:t>
            </a:r>
          </a:p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es-ES" sz="2400" b="1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183 </a:t>
            </a:r>
            <a:r>
              <a:rPr lang="es-ES" sz="24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escuelas involucradas.</a:t>
            </a:r>
            <a:endParaRPr lang="pt-BR" sz="2400" dirty="0">
              <a:solidFill>
                <a:prstClr val="black"/>
              </a:solidFill>
              <a:latin typeface="+mn-lt"/>
            </a:endParaRPr>
          </a:p>
        </p:txBody>
      </p:sp>
      <p:pic>
        <p:nvPicPr>
          <p:cNvPr id="4710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712788"/>
            <a:ext cx="2581275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76900" y="4341813"/>
            <a:ext cx="319087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8877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308600" y="1962150"/>
            <a:ext cx="3835400" cy="41576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2400" dirty="0">
              <a:solidFill>
                <a:prstClr val="white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292725" y="5680794"/>
            <a:ext cx="3851275" cy="8445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308600" y="4600674"/>
            <a:ext cx="3835400" cy="8445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43013" name="Rectangle 2"/>
          <p:cNvSpPr>
            <a:spLocks noChangeArrowheads="1"/>
          </p:cNvSpPr>
          <p:nvPr/>
        </p:nvSpPr>
        <p:spPr bwMode="auto">
          <a:xfrm>
            <a:off x="287338" y="808881"/>
            <a:ext cx="871378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" b="1" dirty="0">
                <a:latin typeface="+mj-lt"/>
              </a:rPr>
              <a:t>Uno para todos y todos para uno</a:t>
            </a:r>
            <a:endParaRPr lang="pt-BR" altLang="pt-BR" b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3014" name="Text Box 3"/>
          <p:cNvSpPr txBox="1">
            <a:spLocks noChangeArrowheads="1"/>
          </p:cNvSpPr>
          <p:nvPr/>
        </p:nvSpPr>
        <p:spPr bwMode="auto">
          <a:xfrm>
            <a:off x="5308600" y="1886189"/>
            <a:ext cx="3810000" cy="47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ts val="1250"/>
              </a:spcBef>
              <a:buClr>
                <a:srgbClr val="FFFFFF"/>
              </a:buClr>
              <a:buNone/>
            </a:pPr>
            <a:r>
              <a:rPr lang="es-ES" altLang="pt-BR" sz="2000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Asociación entre CGU y el Instituto Mauricio de Sousa. </a:t>
            </a:r>
            <a:r>
              <a:rPr lang="es-ES" altLang="pt-BR" sz="2000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Objetivo</a:t>
            </a:r>
            <a:r>
              <a:rPr lang="es-ES" altLang="pt-BR" sz="2000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: despertar el sentido de la ciudadanía</a:t>
            </a:r>
            <a:r>
              <a:rPr lang="es-ES" altLang="pt-BR" sz="2000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, de </a:t>
            </a:r>
            <a:r>
              <a:rPr lang="es-ES" altLang="pt-BR" sz="2000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la ética y </a:t>
            </a:r>
            <a:r>
              <a:rPr lang="es-ES" altLang="pt-BR" sz="2000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de la </a:t>
            </a:r>
            <a:r>
              <a:rPr lang="es-ES" altLang="pt-BR" sz="2000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responsabilidad entre los estudiantes, los profesores, la familia, la escuela y la comunidad.</a:t>
            </a:r>
            <a:endParaRPr lang="pt-BR" altLang="pt-BR" sz="2000" b="1" dirty="0" smtClean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Clr>
                <a:srgbClr val="FFFFFF"/>
              </a:buClr>
              <a:buFont typeface="Arial" charset="0"/>
              <a:buNone/>
            </a:pPr>
            <a:endParaRPr lang="pt-BR" altLang="pt-BR" sz="2000" b="1" dirty="0" smtClean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Clr>
                <a:srgbClr val="FFFFFF"/>
              </a:buClr>
              <a:buFont typeface="Arial" charset="0"/>
              <a:buNone/>
            </a:pPr>
            <a:r>
              <a:rPr lang="pt-BR" altLang="pt-BR" sz="2000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Escolas participantes</a:t>
            </a:r>
            <a:endParaRPr lang="pt-BR" altLang="pt-BR" sz="2000" b="1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Clr>
                <a:srgbClr val="FFFFFF"/>
              </a:buClr>
              <a:buFont typeface="Arial" charset="0"/>
              <a:buNone/>
            </a:pPr>
            <a:r>
              <a:rPr lang="pt-BR" altLang="pt-BR" sz="2000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entre 2011 e 2012:      </a:t>
            </a:r>
          </a:p>
          <a:p>
            <a:pPr algn="just" eaLnBrk="1" hangingPunct="1">
              <a:spcBef>
                <a:spcPct val="0"/>
              </a:spcBef>
              <a:buClr>
                <a:srgbClr val="FFFFFF"/>
              </a:buClr>
              <a:buFont typeface="Arial" charset="0"/>
              <a:buNone/>
            </a:pPr>
            <a:endParaRPr lang="pt-BR" altLang="pt-BR" sz="2000" b="1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Clr>
                <a:srgbClr val="FFFFFF"/>
              </a:buClr>
              <a:buFont typeface="Arial" charset="0"/>
              <a:buNone/>
            </a:pPr>
            <a:endParaRPr lang="pt-BR" altLang="pt-BR" sz="2000" b="1" dirty="0" smtClean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Clr>
                <a:srgbClr val="FFFFFF"/>
              </a:buClr>
              <a:buFont typeface="Arial" charset="0"/>
              <a:buNone/>
            </a:pPr>
            <a:r>
              <a:rPr lang="pt-BR" altLang="pt-BR" sz="2000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Escolas </a:t>
            </a:r>
            <a:r>
              <a:rPr lang="pt-BR" altLang="pt-BR" sz="2000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previstas </a:t>
            </a:r>
          </a:p>
          <a:p>
            <a:pPr algn="just" eaLnBrk="1" hangingPunct="1">
              <a:spcBef>
                <a:spcPct val="0"/>
              </a:spcBef>
              <a:buClr>
                <a:srgbClr val="FFFFFF"/>
              </a:buClr>
              <a:buFont typeface="Arial" charset="0"/>
              <a:buNone/>
            </a:pPr>
            <a:r>
              <a:rPr lang="pt-BR" altLang="pt-BR" sz="2000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para 2014:                </a:t>
            </a:r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278063"/>
            <a:ext cx="2878138" cy="4038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13113" y="3284538"/>
            <a:ext cx="1828800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3017" name="CaixaDeTexto 2"/>
          <p:cNvSpPr txBox="1">
            <a:spLocks noChangeArrowheads="1"/>
          </p:cNvSpPr>
          <p:nvPr/>
        </p:nvSpPr>
        <p:spPr bwMode="auto">
          <a:xfrm>
            <a:off x="8178675" y="4777333"/>
            <a:ext cx="7858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800" b="1" dirty="0">
                <a:solidFill>
                  <a:srgbClr val="000000"/>
                </a:solidFill>
                <a:latin typeface="Arial" charset="0"/>
              </a:rPr>
              <a:t>500</a:t>
            </a:r>
          </a:p>
        </p:txBody>
      </p:sp>
      <p:sp>
        <p:nvSpPr>
          <p:cNvPr id="43018" name="CaixaDeTexto 10"/>
          <p:cNvSpPr txBox="1">
            <a:spLocks noChangeArrowheads="1"/>
          </p:cNvSpPr>
          <p:nvPr/>
        </p:nvSpPr>
        <p:spPr bwMode="auto">
          <a:xfrm>
            <a:off x="7915275" y="5625107"/>
            <a:ext cx="1085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800" b="1" dirty="0">
                <a:solidFill>
                  <a:srgbClr val="000000"/>
                </a:solidFill>
                <a:latin typeface="Arial" charset="0"/>
              </a:rPr>
              <a:t>2.600</a:t>
            </a:r>
          </a:p>
        </p:txBody>
      </p:sp>
    </p:spTree>
    <p:extLst>
      <p:ext uri="{BB962C8B-B14F-4D97-AF65-F5344CB8AC3E}">
        <p14:creationId xmlns:p14="http://schemas.microsoft.com/office/powerpoint/2010/main" xmlns="" val="17882050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" y="4221163"/>
            <a:ext cx="3965575" cy="242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218" name="Rectangle 2"/>
          <p:cNvSpPr>
            <a:spLocks noGrp="1" noChangeArrowheads="1"/>
          </p:cNvSpPr>
          <p:nvPr>
            <p:ph type="body"/>
          </p:nvPr>
        </p:nvSpPr>
        <p:spPr>
          <a:xfrm>
            <a:off x="107950" y="2347913"/>
            <a:ext cx="8675688" cy="2089150"/>
          </a:xfrm>
        </p:spPr>
        <p:txBody>
          <a:bodyPr lIns="90000" tIns="46800" rIns="90000" bIns="46800" anchor="t"/>
          <a:lstStyle/>
          <a:p>
            <a:pPr marL="341313" indent="-341313" algn="just">
              <a:lnSpc>
                <a:spcPct val="90000"/>
              </a:lnSpc>
              <a:spcBef>
                <a:spcPts val="700"/>
              </a:spcBef>
              <a:buFont typeface="Arial Narrow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s-ES" sz="2800" dirty="0">
                <a:latin typeface="Arial Narrow" pitchFamily="34" charset="0"/>
              </a:rPr>
              <a:t>es un sistema en el que desea que existen mecanismos eficaces para el control de la sociedad civil sobre el gobierno, no se ha reducido el papel democrático sólo a votar, sino también extender la democracia al ámbito social.</a:t>
            </a:r>
            <a:endParaRPr lang="pt-BR" sz="2800" dirty="0" smtClean="0">
              <a:latin typeface="Arial Narrow" pitchFamily="34" charset="0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4933950" y="1268413"/>
            <a:ext cx="4235753" cy="46384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000" tIns="46800" rIns="90000" bIns="46800">
            <a:spAutoFit/>
          </a:bodyPr>
          <a:lstStyle/>
          <a:p>
            <a:pP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400" b="1" dirty="0">
                <a:cs typeface="+mn-cs"/>
              </a:rPr>
              <a:t>La </a:t>
            </a:r>
            <a:r>
              <a:rPr lang="pt-BR" sz="2400" b="1" dirty="0" smtClean="0">
                <a:cs typeface="+mn-cs"/>
              </a:rPr>
              <a:t>Democracia </a:t>
            </a:r>
            <a:r>
              <a:rPr lang="pt-BR" sz="2400" b="1" dirty="0">
                <a:cs typeface="+mn-cs"/>
              </a:rPr>
              <a:t>participativa</a:t>
            </a:r>
          </a:p>
        </p:txBody>
      </p:sp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221163"/>
            <a:ext cx="3965575" cy="242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70677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tângulo 2"/>
          <p:cNvSpPr>
            <a:spLocks noChangeArrowheads="1"/>
          </p:cNvSpPr>
          <p:nvPr/>
        </p:nvSpPr>
        <p:spPr bwMode="auto">
          <a:xfrm>
            <a:off x="1979712" y="1196752"/>
            <a:ext cx="58326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pt-BR" b="1" dirty="0" smtClean="0">
                <a:latin typeface="Arial Black" panose="020B0A04020102020204" pitchFamily="34" charset="0"/>
                <a:cs typeface="Courier New" panose="02070309020205020404" pitchFamily="49" charset="0"/>
              </a:rPr>
              <a:t>SISTEMA FISCAL NACIONAL ES INJUSTO</a:t>
            </a:r>
            <a:endParaRPr lang="pt-BR" altLang="pt-BR" dirty="0">
              <a:latin typeface="Arial Black" panose="020B0A04020102020204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xmlns="" val="882634596"/>
              </p:ext>
            </p:extLst>
          </p:nvPr>
        </p:nvGraphicFramePr>
        <p:xfrm>
          <a:off x="3203848" y="2060849"/>
          <a:ext cx="5832648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251520" y="2564904"/>
            <a:ext cx="29523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2000" b="1" dirty="0">
                <a:latin typeface="Courier New" pitchFamily="49" charset="0"/>
                <a:cs typeface="Courier New" pitchFamily="49" charset="0"/>
              </a:rPr>
              <a:t>Según el </a:t>
            </a:r>
            <a:r>
              <a:rPr lang="es-ES" sz="2000" b="1" dirty="0" smtClean="0">
                <a:latin typeface="Courier New" pitchFamily="49" charset="0"/>
                <a:cs typeface="Courier New" pitchFamily="49" charset="0"/>
              </a:rPr>
              <a:t>Observatorio para </a:t>
            </a:r>
            <a:r>
              <a:rPr lang="es-ES" sz="2000" b="1" dirty="0">
                <a:latin typeface="Courier New" pitchFamily="49" charset="0"/>
                <a:cs typeface="Courier New" pitchFamily="49" charset="0"/>
              </a:rPr>
              <a:t>la Equidad </a:t>
            </a:r>
            <a:r>
              <a:rPr lang="es-ES" sz="2000" b="1" dirty="0" smtClean="0">
                <a:latin typeface="Courier New" pitchFamily="49" charset="0"/>
                <a:cs typeface="Courier New" pitchFamily="49" charset="0"/>
              </a:rPr>
              <a:t>los 2 </a:t>
            </a:r>
            <a:r>
              <a:rPr lang="es-ES" sz="2000" b="1" dirty="0">
                <a:latin typeface="Courier New" pitchFamily="49" charset="0"/>
                <a:cs typeface="Courier New" pitchFamily="49" charset="0"/>
              </a:rPr>
              <a:t>problemas principales en Brasil para reducir la desigualdad son: </a:t>
            </a:r>
            <a:endParaRPr lang="pt-BR" sz="2000" dirty="0"/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xmlns="" val="5025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3131840" y="1123950"/>
            <a:ext cx="5867698" cy="792163"/>
          </a:xfrm>
        </p:spPr>
        <p:txBody>
          <a:bodyPr lIns="90000" tIns="46800" rIns="90000" bIns="46800" anchor="t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" sz="2000" b="1" dirty="0">
                <a:solidFill>
                  <a:schemeClr val="tx1"/>
                </a:solidFill>
              </a:rPr>
              <a:t>Relación entre las autoridades fiscales y la sociedad y entre la Sociedad y el </a:t>
            </a:r>
            <a:r>
              <a:rPr lang="es-ES" sz="2000" b="1" dirty="0" smtClean="0">
                <a:solidFill>
                  <a:schemeClr val="tx1"/>
                </a:solidFill>
              </a:rPr>
              <a:t>Estado.</a:t>
            </a:r>
            <a:endParaRPr lang="pt-BR" sz="2000" b="1" dirty="0" smtClean="0">
              <a:solidFill>
                <a:schemeClr val="tx1"/>
              </a:solidFill>
            </a:endParaRPr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063875"/>
            <a:ext cx="3333750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67544" y="2132856"/>
            <a:ext cx="460851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chemeClr val="accent2"/>
                </a:solidFill>
              </a:rPr>
              <a:t>"Educación Tributaria debe </a:t>
            </a:r>
            <a:r>
              <a:rPr lang="es-ES" sz="3200" dirty="0" smtClean="0">
                <a:solidFill>
                  <a:schemeClr val="accent2"/>
                </a:solidFill>
              </a:rPr>
              <a:t>motivar a </a:t>
            </a:r>
            <a:r>
              <a:rPr lang="es-ES" sz="3200" dirty="0">
                <a:solidFill>
                  <a:schemeClr val="accent2"/>
                </a:solidFill>
              </a:rPr>
              <a:t>los ciudadanos a aprender y entender su papel como </a:t>
            </a:r>
            <a:r>
              <a:rPr lang="es-ES" sz="3200" dirty="0">
                <a:solidFill>
                  <a:srgbClr val="92D050"/>
                </a:solidFill>
              </a:rPr>
              <a:t>contribuyente solidario </a:t>
            </a:r>
            <a:r>
              <a:rPr lang="es-ES" sz="3200" dirty="0">
                <a:solidFill>
                  <a:schemeClr val="accent2"/>
                </a:solidFill>
              </a:rPr>
              <a:t>y participativo que </a:t>
            </a:r>
            <a:r>
              <a:rPr lang="es-ES" sz="3200" dirty="0">
                <a:solidFill>
                  <a:srgbClr val="00B050"/>
                </a:solidFill>
              </a:rPr>
              <a:t>beneficie a todos</a:t>
            </a:r>
            <a:r>
              <a:rPr lang="es-ES" sz="3200" dirty="0">
                <a:solidFill>
                  <a:schemeClr val="accent2"/>
                </a:solidFill>
              </a:rPr>
              <a:t>, incluido él mismo.</a:t>
            </a:r>
            <a:endParaRPr lang="pt-BR" sz="3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29697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468313" y="2349500"/>
            <a:ext cx="6264275" cy="4095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9pPr>
          </a:lstStyle>
          <a:p>
            <a:pPr algn="just" eaLnBrk="1" hangingPunct="1">
              <a:buSzPct val="100000"/>
            </a:pPr>
            <a:r>
              <a:rPr lang="es-ES" altLang="pt-BR" sz="2000" i="1" dirty="0">
                <a:solidFill>
                  <a:srgbClr val="333399"/>
                </a:solidFill>
              </a:rPr>
              <a:t>Para ocurrir, hay que ser conscientes de la importancia de la participación en el seguimiento de la aplicación de los recursos públicos, es decir, </a:t>
            </a:r>
            <a:r>
              <a:rPr lang="es-ES" altLang="pt-BR" sz="2000" i="1" dirty="0" smtClean="0">
                <a:solidFill>
                  <a:srgbClr val="333399"/>
                </a:solidFill>
              </a:rPr>
              <a:t>la contraloría </a:t>
            </a:r>
            <a:r>
              <a:rPr lang="es-ES" altLang="pt-BR" sz="2000" i="1" dirty="0">
                <a:solidFill>
                  <a:srgbClr val="333399"/>
                </a:solidFill>
              </a:rPr>
              <a:t>social, que debería basarse:</a:t>
            </a:r>
          </a:p>
          <a:p>
            <a:pPr algn="just" eaLnBrk="1" hangingPunct="1">
              <a:buSzPct val="100000"/>
            </a:pPr>
            <a:endParaRPr lang="es-ES" altLang="pt-BR" sz="2000" i="1" dirty="0">
              <a:solidFill>
                <a:srgbClr val="333399"/>
              </a:solidFill>
            </a:endParaRPr>
          </a:p>
          <a:p>
            <a:pPr algn="just" eaLnBrk="1" hangingPunct="1">
              <a:buSzPct val="100000"/>
            </a:pPr>
            <a:r>
              <a:rPr lang="es-ES" altLang="pt-BR" sz="2000" i="1" dirty="0">
                <a:solidFill>
                  <a:srgbClr val="333399"/>
                </a:solidFill>
              </a:rPr>
              <a:t>la justicia,</a:t>
            </a:r>
          </a:p>
          <a:p>
            <a:pPr algn="just" eaLnBrk="1" hangingPunct="1">
              <a:buSzPct val="100000"/>
            </a:pPr>
            <a:r>
              <a:rPr lang="es-ES" altLang="pt-BR" sz="2000" i="1" dirty="0">
                <a:solidFill>
                  <a:srgbClr val="333399"/>
                </a:solidFill>
              </a:rPr>
              <a:t>transparencia</a:t>
            </a:r>
          </a:p>
          <a:p>
            <a:pPr algn="just" eaLnBrk="1" hangingPunct="1">
              <a:buSzPct val="100000"/>
            </a:pPr>
            <a:r>
              <a:rPr lang="es-ES" altLang="pt-BR" sz="2000" i="1" dirty="0">
                <a:solidFill>
                  <a:srgbClr val="333399"/>
                </a:solidFill>
              </a:rPr>
              <a:t>La honestidad y la</a:t>
            </a:r>
          </a:p>
          <a:p>
            <a:pPr algn="just" eaLnBrk="1" hangingPunct="1">
              <a:buSzPct val="100000"/>
            </a:pPr>
            <a:r>
              <a:rPr lang="es-ES" altLang="pt-BR" sz="2000" i="1" dirty="0">
                <a:solidFill>
                  <a:srgbClr val="333399"/>
                </a:solidFill>
              </a:rPr>
              <a:t>la eficiencia,</a:t>
            </a:r>
          </a:p>
          <a:p>
            <a:pPr algn="just" eaLnBrk="1" hangingPunct="1">
              <a:buSzPct val="100000"/>
            </a:pPr>
            <a:endParaRPr lang="es-ES" altLang="pt-BR" sz="2000" i="1" dirty="0">
              <a:solidFill>
                <a:srgbClr val="333399"/>
              </a:solidFill>
            </a:endParaRPr>
          </a:p>
          <a:p>
            <a:pPr algn="just" eaLnBrk="1" hangingPunct="1">
              <a:buSzPct val="100000"/>
            </a:pPr>
            <a:r>
              <a:rPr lang="es-ES" altLang="pt-BR" sz="2000" i="1" dirty="0">
                <a:solidFill>
                  <a:srgbClr val="333399"/>
                </a:solidFill>
              </a:rPr>
              <a:t>Con el fin de minimizar el conflicto de la relación entre el ciudadano, el contribuyente, y el colector de estado.</a:t>
            </a:r>
            <a:endParaRPr lang="pt-BR" altLang="pt-BR" sz="2000" i="1" dirty="0">
              <a:solidFill>
                <a:srgbClr val="333399"/>
              </a:solidFill>
            </a:endParaRP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488" y="3284538"/>
            <a:ext cx="2260600" cy="238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Rectangle 1"/>
          <p:cNvSpPr txBox="1">
            <a:spLocks noChangeArrowheads="1"/>
          </p:cNvSpPr>
          <p:nvPr/>
        </p:nvSpPr>
        <p:spPr>
          <a:xfrm>
            <a:off x="3131840" y="1123950"/>
            <a:ext cx="5867698" cy="792163"/>
          </a:xfrm>
          <a:prstGeom prst="rect">
            <a:avLst/>
          </a:prstGeom>
        </p:spPr>
        <p:txBody>
          <a:bodyPr lIns="90000" tIns="46800" rIns="90000" bIns="46800" anchor="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" sz="2000" b="1" kern="0" smtClean="0">
                <a:solidFill>
                  <a:schemeClr val="tx1"/>
                </a:solidFill>
              </a:rPr>
              <a:t>Relación entre las autoridades fiscales y la sociedad y entre la Sociedad y el Estado.</a:t>
            </a:r>
            <a:endParaRPr lang="pt-BR" sz="2000" b="1" kern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91919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2822575" y="1277938"/>
            <a:ext cx="6213921" cy="494878"/>
          </a:xfrm>
        </p:spPr>
        <p:txBody>
          <a:bodyPr lIns="90000" tIns="46800" rIns="90000" bIns="46800" anchor="t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" sz="2400" b="1" dirty="0" smtClean="0">
                <a:solidFill>
                  <a:schemeClr val="tx1"/>
                </a:solidFill>
              </a:rPr>
              <a:t>FUNCIÓN SOCIAL DE LOS IMPUESTOS </a:t>
            </a:r>
            <a:endParaRPr lang="pt-BR" sz="2400" b="1" dirty="0" smtClean="0">
              <a:solidFill>
                <a:schemeClr val="tx1"/>
              </a:solidFill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-1" y="2133600"/>
            <a:ext cx="4355977" cy="3023592"/>
          </a:xfrm>
        </p:spPr>
        <p:txBody>
          <a:bodyPr/>
          <a:lstStyle/>
          <a:p>
            <a:pPr marL="182563" indent="0" algn="ctr">
              <a:spcBef>
                <a:spcPts val="600"/>
              </a:spcBef>
              <a:buClrTx/>
              <a:buFontTx/>
              <a:buNone/>
              <a:tabLst>
                <a:tab pos="752475" algn="l"/>
                <a:tab pos="1666875" algn="l"/>
                <a:tab pos="2581275" algn="l"/>
                <a:tab pos="3495675" algn="l"/>
                <a:tab pos="4410075" algn="l"/>
                <a:tab pos="5324475" algn="l"/>
                <a:tab pos="6238875" algn="l"/>
                <a:tab pos="7153275" algn="l"/>
                <a:tab pos="8067675" algn="l"/>
                <a:tab pos="8982075" algn="l"/>
                <a:tab pos="9896475" algn="l"/>
              </a:tabLst>
            </a:pPr>
            <a:r>
              <a:rPr lang="es-ES" altLang="pt-BR" dirty="0">
                <a:latin typeface="Arial Narrow" panose="020B0606020202030204" pitchFamily="34" charset="0"/>
              </a:rPr>
              <a:t>RFB define el impuesto como:</a:t>
            </a:r>
            <a:r>
              <a:rPr lang="pt-BR" altLang="pt-BR" dirty="0" smtClean="0">
                <a:latin typeface="Arial Narrow" panose="020B0606020202030204" pitchFamily="34" charset="0"/>
              </a:rPr>
              <a:t>“</a:t>
            </a:r>
            <a:r>
              <a:rPr lang="es-ES" altLang="pt-BR" dirty="0">
                <a:solidFill>
                  <a:srgbClr val="333399"/>
                </a:solidFill>
                <a:latin typeface="Arial Narrow" panose="020B0606020202030204" pitchFamily="34" charset="0"/>
              </a:rPr>
              <a:t>un instrumento que puede y debe ser utilizado para promover el cambio y reducir las desigualdades </a:t>
            </a:r>
            <a:r>
              <a:rPr lang="es-ES" altLang="pt-BR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sociales…</a:t>
            </a:r>
            <a:r>
              <a:rPr lang="pt-BR" altLang="pt-BR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”</a:t>
            </a:r>
            <a:endParaRPr lang="pt-BR" altLang="pt-BR" dirty="0" smtClean="0">
              <a:latin typeface="Arial Narrow" panose="020B0606020202030204" pitchFamily="34" charset="0"/>
            </a:endParaRPr>
          </a:p>
          <a:p>
            <a:pPr marL="182563" indent="0" algn="ctr">
              <a:spcBef>
                <a:spcPts val="600"/>
              </a:spcBef>
              <a:buClrTx/>
              <a:buFontTx/>
              <a:buNone/>
              <a:tabLst>
                <a:tab pos="752475" algn="l"/>
                <a:tab pos="1666875" algn="l"/>
                <a:tab pos="2581275" algn="l"/>
                <a:tab pos="3495675" algn="l"/>
                <a:tab pos="4410075" algn="l"/>
                <a:tab pos="5324475" algn="l"/>
                <a:tab pos="6238875" algn="l"/>
                <a:tab pos="7153275" algn="l"/>
                <a:tab pos="8067675" algn="l"/>
                <a:tab pos="8982075" algn="l"/>
                <a:tab pos="9896475" algn="l"/>
              </a:tabLst>
            </a:pPr>
            <a:endParaRPr lang="pt-BR" altLang="pt-BR" sz="2400" dirty="0" smtClean="0">
              <a:latin typeface="Arial Narrow" panose="020B0606020202030204" pitchFamily="34" charset="0"/>
            </a:endParaRPr>
          </a:p>
          <a:p>
            <a:pPr marL="182563" indent="0" algn="ctr">
              <a:spcBef>
                <a:spcPts val="600"/>
              </a:spcBef>
              <a:buClrTx/>
              <a:buFontTx/>
              <a:buNone/>
              <a:tabLst>
                <a:tab pos="752475" algn="l"/>
                <a:tab pos="1666875" algn="l"/>
                <a:tab pos="2581275" algn="l"/>
                <a:tab pos="3495675" algn="l"/>
                <a:tab pos="4410075" algn="l"/>
                <a:tab pos="5324475" algn="l"/>
                <a:tab pos="6238875" algn="l"/>
                <a:tab pos="7153275" algn="l"/>
                <a:tab pos="8067675" algn="l"/>
                <a:tab pos="8982075" algn="l"/>
                <a:tab pos="9896475" algn="l"/>
              </a:tabLst>
            </a:pPr>
            <a:r>
              <a:rPr lang="pt-BR" altLang="pt-BR" sz="2400" b="1" dirty="0" smtClean="0">
                <a:latin typeface="Arial Narrow" panose="020B0606020202030204" pitchFamily="34" charset="0"/>
              </a:rPr>
              <a:t>.</a:t>
            </a:r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2838"/>
            <a:ext cx="4464050" cy="378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95894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9552" y="1844824"/>
            <a:ext cx="87129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/>
              <a:t>…Es </a:t>
            </a:r>
            <a:r>
              <a:rPr lang="es-ES" sz="3200" dirty="0"/>
              <a:t>decir, el </a:t>
            </a:r>
            <a:r>
              <a:rPr lang="es-ES" sz="3200" dirty="0">
                <a:solidFill>
                  <a:srgbClr val="00B050"/>
                </a:solidFill>
              </a:rPr>
              <a:t>ciudadano solidario</a:t>
            </a:r>
            <a:r>
              <a:rPr lang="es-ES" sz="3200" dirty="0"/>
              <a:t>, consciente de la </a:t>
            </a:r>
            <a:r>
              <a:rPr lang="es-ES" sz="3200" dirty="0">
                <a:solidFill>
                  <a:schemeClr val="accent2"/>
                </a:solidFill>
              </a:rPr>
              <a:t>función social </a:t>
            </a:r>
            <a:r>
              <a:rPr lang="es-ES" sz="3200" dirty="0"/>
              <a:t>de los impuestos como una forma de redistribución de la renta nacional y un elemento de justicia social, es capaz de participar en </a:t>
            </a:r>
            <a:r>
              <a:rPr lang="es-ES" sz="3200" dirty="0" smtClean="0"/>
              <a:t>el cobro, ejecución y seguimiento del dinero público. 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xmlns="" val="295091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2729</TotalTime>
  <Words>1629</Words>
  <Application>Microsoft Office PowerPoint</Application>
  <PresentationFormat>Presentación en pantalla (4:3)</PresentationFormat>
  <Paragraphs>210</Paragraphs>
  <Slides>38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39" baseType="lpstr">
      <vt:lpstr>Design padrão</vt:lpstr>
      <vt:lpstr>EDUCACIÓN FISCAL</vt:lpstr>
      <vt:lpstr>Diapositiva 2</vt:lpstr>
      <vt:lpstr>Ciudadania</vt:lpstr>
      <vt:lpstr>Diapositiva 4</vt:lpstr>
      <vt:lpstr>Diapositiva 5</vt:lpstr>
      <vt:lpstr>Relación entre las autoridades fiscales y la sociedad y entre la Sociedad y el Estado.</vt:lpstr>
      <vt:lpstr>Diapositiva 7</vt:lpstr>
      <vt:lpstr>FUNCIÓN SOCIAL DE LOS IMPUESTOS </vt:lpstr>
      <vt:lpstr>Diapositiva 9</vt:lpstr>
      <vt:lpstr>Diapositiva 10</vt:lpstr>
      <vt:lpstr>Diapositiva 11</vt:lpstr>
      <vt:lpstr>¿Cuál es la importancia de la Contraloría social?</vt:lpstr>
      <vt:lpstr>Diapositiva 13</vt:lpstr>
      <vt:lpstr>Diapositiva 14</vt:lpstr>
      <vt:lpstr>Diapositiva 15</vt:lpstr>
      <vt:lpstr>PÚBLICO-OBJETIVO</vt:lpstr>
      <vt:lpstr>Diapositiva 17</vt:lpstr>
      <vt:lpstr>Diapositiva 18</vt:lpstr>
      <vt:lpstr>Vídeo Acción Presencial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gabrielaaap</dc:creator>
  <cp:lastModifiedBy>Mariza de Hernandez</cp:lastModifiedBy>
  <cp:revision>186</cp:revision>
  <dcterms:created xsi:type="dcterms:W3CDTF">2013-03-22T20:49:56Z</dcterms:created>
  <dcterms:modified xsi:type="dcterms:W3CDTF">2014-10-23T20:08:14Z</dcterms:modified>
</cp:coreProperties>
</file>